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media/image5.svg" ContentType="image/svg+xml"/>
  <Override PartName="/ppt/media/image7.svg" ContentType="image/svg+xml"/>
  <Override PartName="/ppt/theme/theme2.xml" ContentType="application/vnd.openxmlformats-officedocument.theme+xml"/>
  <Override PartName="/ppt/notesSlides/notesSlide1.xml" ContentType="application/vnd.openxmlformats-officedocument.presentationml.notesSlide+xml"/>
  <Override PartName="/ppt/media/image9.svg" ContentType="image/sv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p:sldMasterIdLst>
    <p:sldMasterId id="2147483648" r:id="rId4"/>
  </p:sldMasterIdLst>
  <p:notesMasterIdLst>
    <p:notesMasterId r:id="rId48"/>
  </p:notesMasterIdLst>
  <p:sldIdLst>
    <p:sldId id="256" r:id="rId5"/>
    <p:sldId id="708" r:id="rId6"/>
    <p:sldId id="625" r:id="rId7"/>
    <p:sldId id="626" r:id="rId8"/>
    <p:sldId id="627" r:id="rId9"/>
    <p:sldId id="629" r:id="rId10"/>
    <p:sldId id="691" r:id="rId11"/>
    <p:sldId id="692" r:id="rId12"/>
    <p:sldId id="630" r:id="rId13"/>
    <p:sldId id="645" r:id="rId14"/>
    <p:sldId id="639" r:id="rId15"/>
    <p:sldId id="693" r:id="rId16"/>
    <p:sldId id="694" r:id="rId17"/>
    <p:sldId id="656" r:id="rId18"/>
    <p:sldId id="695" r:id="rId19"/>
    <p:sldId id="684" r:id="rId20"/>
    <p:sldId id="685" r:id="rId21"/>
    <p:sldId id="688" r:id="rId22"/>
    <p:sldId id="687" r:id="rId23"/>
    <p:sldId id="696" r:id="rId24"/>
    <p:sldId id="697" r:id="rId25"/>
    <p:sldId id="698" r:id="rId26"/>
    <p:sldId id="699" r:id="rId27"/>
    <p:sldId id="700" r:id="rId28"/>
    <p:sldId id="644" r:id="rId29"/>
    <p:sldId id="702" r:id="rId30"/>
    <p:sldId id="703" r:id="rId31"/>
    <p:sldId id="704" r:id="rId32"/>
    <p:sldId id="705" r:id="rId33"/>
    <p:sldId id="706" r:id="rId34"/>
    <p:sldId id="675" r:id="rId35"/>
    <p:sldId id="676" r:id="rId36"/>
    <p:sldId id="677" r:id="rId37"/>
    <p:sldId id="678" r:id="rId38"/>
    <p:sldId id="679" r:id="rId39"/>
    <p:sldId id="680" r:id="rId40"/>
    <p:sldId id="642" r:id="rId41"/>
    <p:sldId id="682" r:id="rId42"/>
    <p:sldId id="604" r:id="rId43"/>
    <p:sldId id="669" r:id="rId44"/>
    <p:sldId id="670" r:id="rId45"/>
    <p:sldId id="340" r:id="rId46"/>
    <p:sldId id="707" r:id="rId47"/>
  </p:sldIdLst>
  <p:sldSz cx="12192000" cy="6858000"/>
  <p:notesSz cx="6858000" cy="9144000"/>
  <p:custDataLst>
    <p:tags r:id="rId49"/>
  </p:custDataLst>
  <p:defaultTextStyle>
    <a:defPPr>
      <a:defRPr lang="en-US"/>
    </a:defPPr>
    <a:lvl1pPr marL="0" algn="l" defTabSz="914353" rtl="0" eaLnBrk="1" latinLnBrk="0" hangingPunct="1">
      <a:defRPr sz="1800" kern="1200">
        <a:solidFill>
          <a:schemeClr val="tx1"/>
        </a:solidFill>
        <a:latin typeface="+mn-lt"/>
        <a:ea typeface="+mn-ea"/>
        <a:cs typeface="+mn-cs"/>
      </a:defRPr>
    </a:lvl1pPr>
    <a:lvl2pPr marL="457176" algn="l" defTabSz="914353" rtl="0" eaLnBrk="1" latinLnBrk="0" hangingPunct="1">
      <a:defRPr sz="1800" kern="1200">
        <a:solidFill>
          <a:schemeClr val="tx1"/>
        </a:solidFill>
        <a:latin typeface="+mn-lt"/>
        <a:ea typeface="+mn-ea"/>
        <a:cs typeface="+mn-cs"/>
      </a:defRPr>
    </a:lvl2pPr>
    <a:lvl3pPr marL="914353" algn="l" defTabSz="914353" rtl="0" eaLnBrk="1" latinLnBrk="0" hangingPunct="1">
      <a:defRPr sz="1800" kern="1200">
        <a:solidFill>
          <a:schemeClr val="tx1"/>
        </a:solidFill>
        <a:latin typeface="+mn-lt"/>
        <a:ea typeface="+mn-ea"/>
        <a:cs typeface="+mn-cs"/>
      </a:defRPr>
    </a:lvl3pPr>
    <a:lvl4pPr marL="1371529" algn="l" defTabSz="914353" rtl="0" eaLnBrk="1" latinLnBrk="0" hangingPunct="1">
      <a:defRPr sz="1800" kern="1200">
        <a:solidFill>
          <a:schemeClr val="tx1"/>
        </a:solidFill>
        <a:latin typeface="+mn-lt"/>
        <a:ea typeface="+mn-ea"/>
        <a:cs typeface="+mn-cs"/>
      </a:defRPr>
    </a:lvl4pPr>
    <a:lvl5pPr marL="1828707" algn="l" defTabSz="914353" rtl="0" eaLnBrk="1" latinLnBrk="0" hangingPunct="1">
      <a:defRPr sz="1800" kern="1200">
        <a:solidFill>
          <a:schemeClr val="tx1"/>
        </a:solidFill>
        <a:latin typeface="+mn-lt"/>
        <a:ea typeface="+mn-ea"/>
        <a:cs typeface="+mn-cs"/>
      </a:defRPr>
    </a:lvl5pPr>
    <a:lvl6pPr marL="2285883" algn="l" defTabSz="914353" rtl="0" eaLnBrk="1" latinLnBrk="0" hangingPunct="1">
      <a:defRPr sz="1800" kern="1200">
        <a:solidFill>
          <a:schemeClr val="tx1"/>
        </a:solidFill>
        <a:latin typeface="+mn-lt"/>
        <a:ea typeface="+mn-ea"/>
        <a:cs typeface="+mn-cs"/>
      </a:defRPr>
    </a:lvl6pPr>
    <a:lvl7pPr marL="2743059" algn="l" defTabSz="914353" rtl="0" eaLnBrk="1" latinLnBrk="0" hangingPunct="1">
      <a:defRPr sz="1800" kern="1200">
        <a:solidFill>
          <a:schemeClr val="tx1"/>
        </a:solidFill>
        <a:latin typeface="+mn-lt"/>
        <a:ea typeface="+mn-ea"/>
        <a:cs typeface="+mn-cs"/>
      </a:defRPr>
    </a:lvl7pPr>
    <a:lvl8pPr marL="3200236" algn="l" defTabSz="914353" rtl="0" eaLnBrk="1" latinLnBrk="0" hangingPunct="1">
      <a:defRPr sz="1800" kern="1200">
        <a:solidFill>
          <a:schemeClr val="tx1"/>
        </a:solidFill>
        <a:latin typeface="+mn-lt"/>
        <a:ea typeface="+mn-ea"/>
        <a:cs typeface="+mn-cs"/>
      </a:defRPr>
    </a:lvl8pPr>
    <a:lvl9pPr marL="3657412" algn="l" defTabSz="914353"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412" userDrawn="1">
          <p15:clr>
            <a:srgbClr val="A4A3A4"/>
          </p15:clr>
        </p15:guide>
        <p15:guide id="2" pos="2116"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0" name="Author"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483" autoAdjust="0"/>
    <p:restoredTop sz="96301" autoAdjust="0"/>
  </p:normalViewPr>
  <p:slideViewPr>
    <p:cSldViewPr snapToGrid="0">
      <p:cViewPr varScale="1">
        <p:scale>
          <a:sx n="123" d="100"/>
          <a:sy n="123" d="100"/>
        </p:scale>
        <p:origin x="672" y="184"/>
      </p:cViewPr>
      <p:guideLst>
        <p:guide orient="horz" pos="1412"/>
        <p:guide pos="2116"/>
      </p:guideLst>
    </p:cSldViewPr>
  </p:slideViewPr>
  <p:notesTextViewPr>
    <p:cViewPr>
      <p:scale>
        <a:sx n="1" d="1"/>
        <a:sy n="1" d="1"/>
      </p:scale>
      <p:origin x="0" y="0"/>
    </p:cViewPr>
  </p:notesTextViewPr>
  <p:sorterViewPr>
    <p:cViewPr varScale="1">
      <p:scale>
        <a:sx n="1" d="1"/>
        <a:sy n="1" d="1"/>
      </p:scale>
      <p:origin x="0" y="0"/>
    </p:cViewPr>
  </p:sorterViewPr>
  <p:notesViewPr>
    <p:cSldViewPr>
      <p:cViewPr>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commentAuthors" Target="commentAuthors.xml"/><Relationship Id="rId55" Type="http://schemas.microsoft.com/office/2016/11/relationships/changesInfo" Target="changesInfos/changesInfo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theme" Target="theme/theme1.xml"/><Relationship Id="rId5" Type="http://schemas.openxmlformats.org/officeDocument/2006/relationships/slide" Target="slides/slid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notesMaster" Target="notesMasters/notesMaster1.xml"/><Relationship Id="rId56" Type="http://schemas.microsoft.com/office/2018/10/relationships/authors" Target="authors.xml"/><Relationship Id="rId8" Type="http://schemas.openxmlformats.org/officeDocument/2006/relationships/slide" Target="slides/slide4.xml"/><Relationship Id="rId51" Type="http://schemas.openxmlformats.org/officeDocument/2006/relationships/presProps" Target="presProps.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tags" Target="tags/tag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ameron Midson" userId="510fe36d-201b-4d30-8c49-491c55367456" providerId="ADAL" clId="{93217E07-8A0E-5D7D-A37A-49773A2FEA36}"/>
    <pc:docChg chg="modSld">
      <pc:chgData name="Cameron Midson" userId="510fe36d-201b-4d30-8c49-491c55367456" providerId="ADAL" clId="{93217E07-8A0E-5D7D-A37A-49773A2FEA36}" dt="2026-09-13T23:23:31.175" v="1" actId="1076"/>
      <pc:docMkLst>
        <pc:docMk/>
      </pc:docMkLst>
      <pc:sldChg chg="modSp mod">
        <pc:chgData name="Cameron Midson" userId="510fe36d-201b-4d30-8c49-491c55367456" providerId="ADAL" clId="{93217E07-8A0E-5D7D-A37A-49773A2FEA36}" dt="2026-09-13T23:23:19.132" v="0" actId="2711"/>
        <pc:sldMkLst>
          <pc:docMk/>
          <pc:sldMk cId="3901396709" sldId="625"/>
        </pc:sldMkLst>
        <pc:spChg chg="mod">
          <ac:chgData name="Cameron Midson" userId="510fe36d-201b-4d30-8c49-491c55367456" providerId="ADAL" clId="{93217E07-8A0E-5D7D-A37A-49773A2FEA36}" dt="2026-09-13T23:23:19.132" v="0" actId="2711"/>
          <ac:spMkLst>
            <pc:docMk/>
            <pc:sldMk cId="3901396709" sldId="625"/>
            <ac:spMk id="3" creationId="{4B6D487F-D3F2-1C84-E589-DFFA706A0E09}"/>
          </ac:spMkLst>
        </pc:spChg>
      </pc:sldChg>
      <pc:sldChg chg="modSp mod">
        <pc:chgData name="Cameron Midson" userId="510fe36d-201b-4d30-8c49-491c55367456" providerId="ADAL" clId="{93217E07-8A0E-5D7D-A37A-49773A2FEA36}" dt="2026-09-13T23:23:31.175" v="1" actId="1076"/>
        <pc:sldMkLst>
          <pc:docMk/>
          <pc:sldMk cId="3065042856" sldId="692"/>
        </pc:sldMkLst>
        <pc:spChg chg="mod">
          <ac:chgData name="Cameron Midson" userId="510fe36d-201b-4d30-8c49-491c55367456" providerId="ADAL" clId="{93217E07-8A0E-5D7D-A37A-49773A2FEA36}" dt="2026-09-13T23:23:31.175" v="1" actId="1076"/>
          <ac:spMkLst>
            <pc:docMk/>
            <pc:sldMk cId="3065042856" sldId="692"/>
            <ac:spMk id="8" creationId="{00D6B887-5225-D96A-714D-BEA02CE6C45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b="0" i="0">
                <a:latin typeface="Neue Haas Grotesk Text Pro" panose="020B0504020202020204" pitchFamily="34" charset="77"/>
              </a:defRPr>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b="0" i="0">
                <a:latin typeface="Neue Haas Grotesk Text Pro" panose="020B0504020202020204" pitchFamily="34" charset="77"/>
              </a:defRPr>
            </a:lvl1pPr>
          </a:lstStyle>
          <a:p>
            <a:fld id="{A644BF32-4CA8-4343-91C5-94D89E008D3B}" type="datetimeFigureOut">
              <a:rPr lang="en-US" smtClean="0"/>
              <a:pPr/>
              <a:t>9/14/26</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b="0" i="0">
                <a:latin typeface="Neue Haas Grotesk Text Pro" panose="020B0504020202020204" pitchFamily="34" charset="77"/>
              </a:defRPr>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b="0" i="0">
                <a:latin typeface="Neue Haas Grotesk Text Pro" panose="020B0504020202020204" pitchFamily="34" charset="77"/>
              </a:defRPr>
            </a:lvl1pPr>
          </a:lstStyle>
          <a:p>
            <a:fld id="{C8CAF07B-88B1-40ED-9A21-D99161D5F8F5}" type="slidenum">
              <a:rPr lang="en-US" smtClean="0"/>
              <a:pPr/>
              <a:t>‹#›</a:t>
            </a:fld>
            <a:endParaRPr lang="en-US" dirty="0"/>
          </a:p>
        </p:txBody>
      </p:sp>
    </p:spTree>
    <p:extLst>
      <p:ext uri="{BB962C8B-B14F-4D97-AF65-F5344CB8AC3E}">
        <p14:creationId xmlns:p14="http://schemas.microsoft.com/office/powerpoint/2010/main" val="2246632439"/>
      </p:ext>
    </p:extLst>
  </p:cSld>
  <p:clrMap bg1="lt1" tx1="dk1" bg2="lt2" tx2="dk2" accent1="accent1" accent2="accent2" accent3="accent3" accent4="accent4" accent5="accent5" accent6="accent6" hlink="hlink" folHlink="folHlink"/>
  <p:notesStyle>
    <a:lvl1pPr marL="0" algn="l" defTabSz="914353" rtl="0" eaLnBrk="1" latinLnBrk="0" hangingPunct="1">
      <a:defRPr sz="1199" b="0" i="0" kern="1200">
        <a:solidFill>
          <a:schemeClr val="tx1"/>
        </a:solidFill>
        <a:latin typeface="Neue Haas Grotesk Text Pro" panose="020B0504020202020204" pitchFamily="34" charset="77"/>
        <a:ea typeface="+mn-ea"/>
        <a:cs typeface="+mn-cs"/>
      </a:defRPr>
    </a:lvl1pPr>
    <a:lvl2pPr marL="457176" algn="l" defTabSz="914353" rtl="0" eaLnBrk="1" latinLnBrk="0" hangingPunct="1">
      <a:defRPr sz="1199" b="0" i="0" kern="1200">
        <a:solidFill>
          <a:schemeClr val="tx1"/>
        </a:solidFill>
        <a:latin typeface="Neue Haas Grotesk Text Pro" panose="020B0504020202020204" pitchFamily="34" charset="77"/>
        <a:ea typeface="+mn-ea"/>
        <a:cs typeface="+mn-cs"/>
      </a:defRPr>
    </a:lvl2pPr>
    <a:lvl3pPr marL="914353" algn="l" defTabSz="914353" rtl="0" eaLnBrk="1" latinLnBrk="0" hangingPunct="1">
      <a:defRPr sz="1199" b="0" i="0" kern="1200">
        <a:solidFill>
          <a:schemeClr val="tx1"/>
        </a:solidFill>
        <a:latin typeface="Neue Haas Grotesk Text Pro" panose="020B0504020202020204" pitchFamily="34" charset="77"/>
        <a:ea typeface="+mn-ea"/>
        <a:cs typeface="+mn-cs"/>
      </a:defRPr>
    </a:lvl3pPr>
    <a:lvl4pPr marL="1371529" algn="l" defTabSz="914353" rtl="0" eaLnBrk="1" latinLnBrk="0" hangingPunct="1">
      <a:defRPr sz="1199" b="0" i="0" kern="1200">
        <a:solidFill>
          <a:schemeClr val="tx1"/>
        </a:solidFill>
        <a:latin typeface="Neue Haas Grotesk Text Pro" panose="020B0504020202020204" pitchFamily="34" charset="77"/>
        <a:ea typeface="+mn-ea"/>
        <a:cs typeface="+mn-cs"/>
      </a:defRPr>
    </a:lvl4pPr>
    <a:lvl5pPr marL="1828707" algn="l" defTabSz="914353" rtl="0" eaLnBrk="1" latinLnBrk="0" hangingPunct="1">
      <a:defRPr sz="1199" b="0" i="0" kern="1200">
        <a:solidFill>
          <a:schemeClr val="tx1"/>
        </a:solidFill>
        <a:latin typeface="Neue Haas Grotesk Text Pro" panose="020B0504020202020204" pitchFamily="34" charset="77"/>
        <a:ea typeface="+mn-ea"/>
        <a:cs typeface="+mn-cs"/>
      </a:defRPr>
    </a:lvl5pPr>
    <a:lvl6pPr marL="2285883" algn="l" defTabSz="914353" rtl="0" eaLnBrk="1" latinLnBrk="0" hangingPunct="1">
      <a:defRPr sz="1199" kern="1200">
        <a:solidFill>
          <a:schemeClr val="tx1"/>
        </a:solidFill>
        <a:latin typeface="+mn-lt"/>
        <a:ea typeface="+mn-ea"/>
        <a:cs typeface="+mn-cs"/>
      </a:defRPr>
    </a:lvl6pPr>
    <a:lvl7pPr marL="2743059" algn="l" defTabSz="914353" rtl="0" eaLnBrk="1" latinLnBrk="0" hangingPunct="1">
      <a:defRPr sz="1199" kern="1200">
        <a:solidFill>
          <a:schemeClr val="tx1"/>
        </a:solidFill>
        <a:latin typeface="+mn-lt"/>
        <a:ea typeface="+mn-ea"/>
        <a:cs typeface="+mn-cs"/>
      </a:defRPr>
    </a:lvl7pPr>
    <a:lvl8pPr marL="3200236" algn="l" defTabSz="914353" rtl="0" eaLnBrk="1" latinLnBrk="0" hangingPunct="1">
      <a:defRPr sz="1199" kern="1200">
        <a:solidFill>
          <a:schemeClr val="tx1"/>
        </a:solidFill>
        <a:latin typeface="+mn-lt"/>
        <a:ea typeface="+mn-ea"/>
        <a:cs typeface="+mn-cs"/>
      </a:defRPr>
    </a:lvl8pPr>
    <a:lvl9pPr marL="3657412" algn="l" defTabSz="914353" rtl="0" eaLnBrk="1" latinLnBrk="0" hangingPunct="1">
      <a:defRPr sz="1199"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ja-JP" altLang="en-US">
                <a:ea typeface="MS PGothic" panose="020B0600070205080204" pitchFamily="34" charset="-128"/>
              </a:rPr>
              <a:t>オーストラリアワインの愛好家にとって特別な存在であり続ける、オーストラリアのクラシックかつ多様な品種、シャルドネの進化について学びます。</a:t>
            </a:r>
            <a:endParaRPr lang="en-US" altLang="ja-JP" dirty="0">
              <a:ea typeface="MS PGothic" panose="020B0600070205080204" pitchFamily="34" charset="-128"/>
            </a:endParaRPr>
          </a:p>
          <a:p>
            <a:endParaRPr lang="ja-JP" altLang="en-US">
              <a:ea typeface="MS PGothic" panose="020B0600070205080204" pitchFamily="34" charset="-128"/>
            </a:endParaRPr>
          </a:p>
          <a:p>
            <a:pPr marL="0" marR="0" lvl="0" indent="0" algn="l" defTabSz="914400" rtl="0" eaLnBrk="1" fontAlgn="auto" latinLnBrk="0" hangingPunct="1">
              <a:lnSpc>
                <a:spcPct val="100000"/>
              </a:lnSpc>
              <a:spcBef>
                <a:spcPct val="0"/>
              </a:spcBef>
              <a:spcAft>
                <a:spcPct val="0"/>
              </a:spcAft>
              <a:buClrTx/>
              <a:buSzTx/>
              <a:buFontTx/>
              <a:buNone/>
              <a:defRPr/>
            </a:pPr>
            <a:r>
              <a:rPr lang="ja-JP" altLang="en-US" sz="1200" u="none" strike="noStrike">
                <a:solidFill>
                  <a:srgbClr val="000000"/>
                </a:solidFill>
                <a:effectLst/>
                <a:latin typeface="MS PGothic" panose="020B0600070205080204" pitchFamily="34" charset="-128"/>
                <a:ea typeface="MS PGothic" panose="020B0600070205080204" pitchFamily="34" charset="-128"/>
              </a:rPr>
              <a:t>このノートには、追加のスライド情報と考察ポイントが記載されています。このようなプレゼンテーションを含む、より多くのトピックやリソースをダウンロードするには、</a:t>
            </a:r>
            <a:r>
              <a:rPr lang="en-US" altLang="ja-JP" sz="1200" u="none" strike="noStrike" dirty="0" err="1">
                <a:solidFill>
                  <a:srgbClr val="000000"/>
                </a:solidFill>
                <a:effectLst/>
                <a:ea typeface="MS PGothic" panose="020B0600070205080204" pitchFamily="34" charset="-128"/>
              </a:rPr>
              <a:t>www.australianwinediscovered.com</a:t>
            </a:r>
            <a:r>
              <a:rPr lang="en-US" altLang="ja-JP" sz="1200" u="none" strike="noStrike" dirty="0">
                <a:solidFill>
                  <a:srgbClr val="000000"/>
                </a:solidFill>
                <a:effectLst/>
                <a:ea typeface="MS PGothic" panose="020B0600070205080204" pitchFamily="34" charset="-128"/>
              </a:rPr>
              <a:t> </a:t>
            </a:r>
            <a:r>
              <a:rPr lang="ja-JP" altLang="en-US" sz="1200" u="none" strike="noStrike">
                <a:solidFill>
                  <a:srgbClr val="000000"/>
                </a:solidFill>
                <a:effectLst/>
                <a:latin typeface="MS PGothic" panose="020B0600070205080204" pitchFamily="34" charset="-128"/>
                <a:ea typeface="MS PGothic" panose="020B0600070205080204" pitchFamily="34" charset="-128"/>
              </a:rPr>
              <a:t>をご覧ください。</a:t>
            </a:r>
            <a:r>
              <a:rPr lang="ja-JP" altLang="en-US">
                <a:ea typeface="MS PGothic" panose="020B0600070205080204" pitchFamily="34" charset="-128"/>
              </a:rPr>
              <a:t> </a:t>
            </a:r>
            <a:endParaRPr lang="en-US" dirty="0"/>
          </a:p>
          <a:p>
            <a:endParaRPr lang="en-US" dirty="0"/>
          </a:p>
        </p:txBody>
      </p:sp>
      <p:sp>
        <p:nvSpPr>
          <p:cNvPr id="4" name="Slide Number Placeholder 3"/>
          <p:cNvSpPr>
            <a:spLocks noGrp="1"/>
          </p:cNvSpPr>
          <p:nvPr>
            <p:ph type="sldNum" sz="quarter" idx="5"/>
          </p:nvPr>
        </p:nvSpPr>
        <p:spPr/>
        <p:txBody>
          <a:bodyPr/>
          <a:lstStyle/>
          <a:p>
            <a:fld id="{C8CAF07B-88B1-40ED-9A21-D99161D5F8F5}" type="slidenum">
              <a:rPr lang="en-US" smtClean="0"/>
              <a:pPr/>
              <a:t>1</a:t>
            </a:fld>
            <a:endParaRPr lang="en-US" dirty="0"/>
          </a:p>
        </p:txBody>
      </p:sp>
    </p:spTree>
    <p:extLst>
      <p:ext uri="{BB962C8B-B14F-4D97-AF65-F5344CB8AC3E}">
        <p14:creationId xmlns:p14="http://schemas.microsoft.com/office/powerpoint/2010/main" val="268731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ja-JP" altLang="en-US" sz="1800" u="none" strike="noStrike">
                <a:solidFill>
                  <a:srgbClr val="000000"/>
                </a:solidFill>
                <a:effectLst/>
                <a:latin typeface="MS PGothic" panose="020B0600070205080204" pitchFamily="34" charset="-128"/>
                <a:ea typeface="MS PGothic" panose="020B0600070205080204" pitchFamily="34" charset="-128"/>
              </a:rPr>
              <a:t>ここでオーストラリアのクラシックな</a:t>
            </a:r>
            <a:r>
              <a:rPr lang="en-AU" altLang="ja-JP" sz="1800" u="none" strike="noStrike" kern="1200" dirty="0" err="1">
                <a:solidFill>
                  <a:schemeClr val="tx1"/>
                </a:solidFill>
                <a:effectLst/>
                <a:ea typeface="MS PGothic" panose="020B0600070205080204" pitchFamily="34" charset="-128"/>
                <a:cs typeface="+mn-cs"/>
              </a:rPr>
              <a:t>シャルドネ</a:t>
            </a:r>
            <a:r>
              <a:rPr lang="ja-JP" altLang="en-US" sz="1800" u="none" strike="noStrike">
                <a:solidFill>
                  <a:srgbClr val="000000"/>
                </a:solidFill>
                <a:effectLst/>
                <a:latin typeface="MS PGothic" panose="020B0600070205080204" pitchFamily="34" charset="-128"/>
                <a:ea typeface="MS PGothic" panose="020B0600070205080204" pitchFamily="34" charset="-128"/>
              </a:rPr>
              <a:t>を</a:t>
            </a:r>
            <a:r>
              <a:rPr lang="en-US" altLang="ja-JP" sz="1800" u="none" strike="noStrike" dirty="0">
                <a:solidFill>
                  <a:srgbClr val="000000"/>
                </a:solidFill>
                <a:effectLst/>
                <a:latin typeface="MS PGothic" panose="020B0600070205080204" pitchFamily="34" charset="-128"/>
                <a:ea typeface="MS PGothic" panose="020B0600070205080204" pitchFamily="34" charset="-128"/>
              </a:rPr>
              <a:t>1</a:t>
            </a:r>
            <a:r>
              <a:rPr lang="ja-JP" altLang="en-US" sz="1800" u="none" strike="noStrike">
                <a:solidFill>
                  <a:srgbClr val="000000"/>
                </a:solidFill>
                <a:effectLst/>
                <a:latin typeface="MS PGothic" panose="020B0600070205080204" pitchFamily="34" charset="-128"/>
                <a:ea typeface="MS PGothic" panose="020B0600070205080204" pitchFamily="34" charset="-128"/>
              </a:rPr>
              <a:t>種類テイスティングしてもらうと良いでしょう。残りのテイスティングは、このプログラムの後半で行います。 </a:t>
            </a:r>
            <a:endParaRPr lang="en-US" altLang="ja-JP" sz="1800" u="none" strike="noStrike" dirty="0">
              <a:solidFill>
                <a:srgbClr val="000000"/>
              </a:solidFill>
              <a:effectLst/>
              <a:latin typeface="MS PGothic" panose="020B0600070205080204" pitchFamily="34" charset="-128"/>
              <a:ea typeface="MS PGothic" panose="020B0600070205080204" pitchFamily="34" charset="-128"/>
            </a:endParaRPr>
          </a:p>
          <a:p>
            <a:pPr marL="0" marR="0" lvl="0" indent="0" algn="l" defTabSz="914400" rtl="0" eaLnBrk="1" fontAlgn="auto" latinLnBrk="0" hangingPunct="1">
              <a:lnSpc>
                <a:spcPct val="100000"/>
              </a:lnSpc>
              <a:spcBef>
                <a:spcPct val="0"/>
              </a:spcBef>
              <a:spcAft>
                <a:spcPct val="0"/>
              </a:spcAft>
              <a:buClrTx/>
              <a:buSzTx/>
              <a:buFontTx/>
              <a:buNone/>
              <a:defRPr/>
            </a:pPr>
            <a:endParaRPr lang="en-AU" sz="1200" u="none" strike="noStrike" kern="1200" dirty="0">
              <a:solidFill>
                <a:schemeClr val="tx1"/>
              </a:solidFill>
              <a:effectLst/>
              <a:ea typeface="+mn-ea"/>
              <a:cs typeface="+mn-cs"/>
            </a:endParaRPr>
          </a:p>
          <a:p>
            <a:pPr marL="0" marR="0" lvl="0" indent="0" algn="l" defTabSz="914400" rtl="0" eaLnBrk="1" fontAlgn="auto" latinLnBrk="0" hangingPunct="1">
              <a:lnSpc>
                <a:spcPct val="100000"/>
              </a:lnSpc>
              <a:spcBef>
                <a:spcPct val="0"/>
              </a:spcBef>
              <a:spcAft>
                <a:spcPct val="0"/>
              </a:spcAft>
              <a:buClrTx/>
              <a:buSzTx/>
              <a:buFontTx/>
              <a:buNone/>
              <a:defRPr/>
            </a:pPr>
            <a:r>
              <a:rPr lang="ja-JP" altLang="en-US" sz="1200" u="none" strike="noStrike" kern="1200">
                <a:solidFill>
                  <a:schemeClr val="tx1"/>
                </a:solidFill>
                <a:effectLst/>
                <a:ea typeface="MS PGothic" panose="020B0600070205080204" pitchFamily="34" charset="-128"/>
                <a:cs typeface="+mn-cs"/>
              </a:rPr>
              <a:t>シャルドネはオーストラリアで最も栽培されている白ワイン品種であり、様々なスタイルや表情で醸造され、それぞれの産地の特徴やワインメーカーによる芸術的な影響を見せてくれます。 </a:t>
            </a:r>
          </a:p>
          <a:p>
            <a:pPr marL="0" marR="0" lvl="0" indent="0" algn="l" defTabSz="914400" rtl="0" eaLnBrk="1" fontAlgn="auto" latinLnBrk="0" hangingPunct="1">
              <a:lnSpc>
                <a:spcPct val="100000"/>
              </a:lnSpc>
              <a:spcBef>
                <a:spcPct val="0"/>
              </a:spcBef>
              <a:spcAft>
                <a:spcPct val="0"/>
              </a:spcAft>
              <a:buClrTx/>
              <a:buSzTx/>
              <a:buFontTx/>
              <a:buNone/>
              <a:defRPr/>
            </a:pPr>
            <a:r>
              <a:rPr lang="ja-JP" altLang="en-US" sz="1200" u="none" strike="noStrike" kern="1200">
                <a:solidFill>
                  <a:schemeClr val="tx1"/>
                </a:solidFill>
                <a:effectLst/>
                <a:ea typeface="MS PGothic" panose="020B0600070205080204" pitchFamily="34" charset="-128"/>
                <a:cs typeface="+mn-cs"/>
              </a:rPr>
              <a:t>典型的なシャルドネというのは実は存在しません。オーストラリアでは、この品種が栽培されている地域の気候や地形、そしてワインメーカーが与える影響によって様々な表現がなされています。 </a:t>
            </a:r>
          </a:p>
          <a:p>
            <a:pPr marL="0" marR="0" lvl="0" indent="0" algn="l" defTabSz="914400" rtl="0" eaLnBrk="1" fontAlgn="auto" latinLnBrk="0" hangingPunct="1">
              <a:lnSpc>
                <a:spcPct val="100000"/>
              </a:lnSpc>
              <a:spcBef>
                <a:spcPct val="0"/>
              </a:spcBef>
              <a:spcAft>
                <a:spcPct val="0"/>
              </a:spcAft>
              <a:buClrTx/>
              <a:buSzTx/>
              <a:buFontTx/>
              <a:buNone/>
              <a:defRPr/>
            </a:pPr>
            <a:r>
              <a:rPr lang="ja-JP" altLang="en-US" sz="1200" u="none" strike="noStrike" kern="1200">
                <a:solidFill>
                  <a:schemeClr val="tx1"/>
                </a:solidFill>
                <a:effectLst/>
                <a:ea typeface="MS PGothic" panose="020B0600070205080204" pitchFamily="34" charset="-128"/>
                <a:cs typeface="+mn-cs"/>
              </a:rPr>
              <a:t>人気のスティル・ワインとしてはもちろんのこと、オーストラリアではシャルドネを使用した単一品種のスパークリング・シャルドネや、</a:t>
            </a:r>
            <a:r>
              <a:rPr lang="ja-JP" altLang="en-AU" sz="1200" u="none" strike="noStrike" kern="1200">
                <a:solidFill>
                  <a:schemeClr val="tx1"/>
                </a:solidFill>
                <a:effectLst/>
                <a:ea typeface="MS PGothic" panose="020B0600070205080204" pitchFamily="34" charset="-128"/>
                <a:cs typeface="+mn-cs"/>
              </a:rPr>
              <a:t>ブレンド</a:t>
            </a:r>
            <a:r>
              <a:rPr lang="ja-JP" altLang="en-US" sz="1200" u="none" strike="noStrike" kern="1200">
                <a:solidFill>
                  <a:schemeClr val="tx1"/>
                </a:solidFill>
                <a:effectLst/>
                <a:ea typeface="MS PGothic" panose="020B0600070205080204" pitchFamily="34" charset="-128"/>
                <a:cs typeface="+mn-cs"/>
              </a:rPr>
              <a:t>のスパークリング・ワインも作られています。</a:t>
            </a:r>
          </a:p>
          <a:p>
            <a:pPr marL="0" marR="0" lvl="0" indent="0" algn="l" defTabSz="914400" rtl="0" eaLnBrk="1" fontAlgn="auto" latinLnBrk="0" hangingPunct="1">
              <a:lnSpc>
                <a:spcPct val="100000"/>
              </a:lnSpc>
              <a:spcBef>
                <a:spcPct val="0"/>
              </a:spcBef>
              <a:spcAft>
                <a:spcPct val="0"/>
              </a:spcAft>
              <a:buClrTx/>
              <a:buSzTx/>
              <a:buFontTx/>
              <a:buNone/>
              <a:defRPr/>
            </a:pPr>
            <a:endParaRPr lang="en-AU" sz="1200" u="none" strike="noStrike" kern="1200" dirty="0">
              <a:solidFill>
                <a:schemeClr val="tx1"/>
              </a:solidFill>
              <a:effectLst/>
              <a:ea typeface="+mn-ea"/>
              <a:cs typeface="+mn-cs"/>
            </a:endParaRPr>
          </a:p>
          <a:p>
            <a:br>
              <a:rPr lang="en-AU" dirty="0"/>
            </a:br>
            <a:endParaRPr lang="en-US" dirty="0"/>
          </a:p>
          <a:p>
            <a:endParaRPr lang="en-US" dirty="0"/>
          </a:p>
        </p:txBody>
      </p:sp>
      <p:sp>
        <p:nvSpPr>
          <p:cNvPr id="4" name="Slide Number Placeholder 3"/>
          <p:cNvSpPr>
            <a:spLocks noGrp="1"/>
          </p:cNvSpPr>
          <p:nvPr>
            <p:ph type="sldNum" sz="quarter" idx="5"/>
          </p:nvPr>
        </p:nvSpPr>
        <p:spPr/>
        <p:txBody>
          <a:bodyPr/>
          <a:lstStyle/>
          <a:p>
            <a:fld id="{C8CAF07B-88B1-40ED-9A21-D99161D5F8F5}" type="slidenum">
              <a:rPr lang="en-US" smtClean="0"/>
              <a:pPr/>
              <a:t>3</a:t>
            </a:fld>
            <a:endParaRPr lang="en-US" dirty="0"/>
          </a:p>
        </p:txBody>
      </p:sp>
    </p:spTree>
    <p:extLst>
      <p:ext uri="{BB962C8B-B14F-4D97-AF65-F5344CB8AC3E}">
        <p14:creationId xmlns:p14="http://schemas.microsoft.com/office/powerpoint/2010/main" val="186346194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AU" sz="1200" u="none" strike="noStrike" kern="1200" dirty="0" err="1">
                <a:solidFill>
                  <a:schemeClr val="tx1"/>
                </a:solidFill>
                <a:effectLst/>
                <a:ea typeface="+mn-ea"/>
                <a:cs typeface="+mn-cs"/>
              </a:rPr>
              <a:t>考察ポイント</a:t>
            </a:r>
            <a:r>
              <a:rPr lang="ja-JP" altLang="en-US" sz="1200" u="none" strike="noStrike" kern="1200">
                <a:solidFill>
                  <a:schemeClr val="tx1"/>
                </a:solidFill>
                <a:effectLst/>
                <a:ea typeface="MS PGothic" panose="020B0600070205080204" pitchFamily="34" charset="-128"/>
                <a:cs typeface="+mn-cs"/>
              </a:rPr>
              <a:t>：</a:t>
            </a:r>
            <a:endParaRPr lang="en-AU" sz="1200" u="none" strike="noStrike" kern="1200" dirty="0">
              <a:solidFill>
                <a:schemeClr val="tx1"/>
              </a:solidFill>
              <a:effectLst/>
              <a:ea typeface="+mn-ea"/>
              <a:cs typeface="+mn-cs"/>
            </a:endParaRPr>
          </a:p>
          <a:p>
            <a:pPr rtl="0"/>
            <a:r>
              <a:rPr lang="ja-JP" altLang="en-US" sz="1200" u="none" strike="noStrike" kern="1200">
                <a:solidFill>
                  <a:schemeClr val="tx1"/>
                </a:solidFill>
                <a:effectLst/>
                <a:ea typeface="MS PGothic" panose="020B0600070205080204" pitchFamily="34" charset="-128"/>
                <a:cs typeface="+mn-cs"/>
              </a:rPr>
              <a:t>ビッグで樽香の効いたシャルドネからよりエレガントなスタイルへの移行が行き過ぎて、果実味と複雑さに欠けるワインになったという意見もあります。あなたのご意見はいかがですか？</a:t>
            </a:r>
            <a:endParaRPr lang="en-US" dirty="0"/>
          </a:p>
          <a:p>
            <a:endParaRPr lang="en-US" dirty="0"/>
          </a:p>
        </p:txBody>
      </p:sp>
      <p:sp>
        <p:nvSpPr>
          <p:cNvPr id="4" name="Slide Number Placeholder 3"/>
          <p:cNvSpPr>
            <a:spLocks noGrp="1"/>
          </p:cNvSpPr>
          <p:nvPr>
            <p:ph type="sldNum" sz="quarter" idx="5"/>
          </p:nvPr>
        </p:nvSpPr>
        <p:spPr/>
        <p:txBody>
          <a:bodyPr/>
          <a:lstStyle/>
          <a:p>
            <a:fld id="{C8CAF07B-88B1-40ED-9A21-D99161D5F8F5}" type="slidenum">
              <a:rPr lang="en-US" smtClean="0"/>
              <a:pPr/>
              <a:t>7</a:t>
            </a:fld>
            <a:endParaRPr lang="en-US" dirty="0"/>
          </a:p>
        </p:txBody>
      </p:sp>
    </p:spTree>
    <p:extLst>
      <p:ext uri="{BB962C8B-B14F-4D97-AF65-F5344CB8AC3E}">
        <p14:creationId xmlns:p14="http://schemas.microsoft.com/office/powerpoint/2010/main" val="371858143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353" rtl="0" eaLnBrk="1" fontAlgn="auto" latinLnBrk="0" hangingPunct="1">
              <a:lnSpc>
                <a:spcPct val="100000"/>
              </a:lnSpc>
              <a:spcBef>
                <a:spcPts val="0"/>
              </a:spcBef>
              <a:spcAft>
                <a:spcPts val="0"/>
              </a:spcAft>
              <a:buClrTx/>
              <a:buSzTx/>
              <a:buFontTx/>
              <a:buNone/>
              <a:tabLst/>
              <a:defRPr/>
            </a:pPr>
            <a:r>
              <a:rPr lang="en-US" altLang="ja-JP" dirty="0">
                <a:ea typeface="MS PGothic" panose="020B0600070205080204" pitchFamily="34" charset="-128"/>
              </a:rPr>
              <a:t>1858</a:t>
            </a:r>
            <a:r>
              <a:rPr lang="ja-JP" altLang="en-US">
                <a:ea typeface="MS PGothic" panose="020B0600070205080204" pitchFamily="34" charset="-128"/>
              </a:rPr>
              <a:t>年にイギリスから移住したエドワード・ティレルによって設立されたティレルズ・ワインズは、オーストラリアでも有数の家族経営のワイン会社であり、世界で最も古いシャルドネの畑を誇っています。</a:t>
            </a:r>
          </a:p>
          <a:p>
            <a:endParaRPr lang="en-US" dirty="0"/>
          </a:p>
        </p:txBody>
      </p:sp>
      <p:sp>
        <p:nvSpPr>
          <p:cNvPr id="4" name="Slide Number Placeholder 3"/>
          <p:cNvSpPr>
            <a:spLocks noGrp="1"/>
          </p:cNvSpPr>
          <p:nvPr>
            <p:ph type="sldNum" sz="quarter" idx="5"/>
          </p:nvPr>
        </p:nvSpPr>
        <p:spPr/>
        <p:txBody>
          <a:bodyPr/>
          <a:lstStyle/>
          <a:p>
            <a:fld id="{C8CAF07B-88B1-40ED-9A21-D99161D5F8F5}" type="slidenum">
              <a:rPr lang="en-US" smtClean="0"/>
              <a:pPr/>
              <a:t>8</a:t>
            </a:fld>
            <a:endParaRPr lang="en-US" dirty="0"/>
          </a:p>
        </p:txBody>
      </p:sp>
    </p:spTree>
    <p:extLst>
      <p:ext uri="{BB962C8B-B14F-4D97-AF65-F5344CB8AC3E}">
        <p14:creationId xmlns:p14="http://schemas.microsoft.com/office/powerpoint/2010/main" val="182623378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ja-JP" altLang="en-US" sz="1200" u="none" strike="noStrike" kern="1200">
                <a:solidFill>
                  <a:schemeClr val="tx1"/>
                </a:solidFill>
                <a:effectLst/>
                <a:ea typeface="MS PGothic" panose="020B0600070205080204" pitchFamily="34" charset="-128"/>
                <a:cs typeface="+mn-cs"/>
              </a:rPr>
              <a:t>シャルドネは樹勢が強い品種で、強めの思い切った剪定、新梢の間引き、キャノピー・マネジメントを行って、葉の茂り具合を広範囲にわたって管理する必要があります。このような慎重な管理なしでは樹勢が強すぎて果実の品質が低下することがあります。</a:t>
            </a:r>
            <a:endParaRPr lang="en-AU" altLang="ja-JP" sz="1200" u="none" strike="noStrike" kern="1200" dirty="0">
              <a:solidFill>
                <a:schemeClr val="tx1"/>
              </a:solidFill>
              <a:effectLst/>
              <a:ea typeface="MS PGothic" panose="020B0600070205080204" pitchFamily="34" charset="-128"/>
              <a:cs typeface="+mn-cs"/>
            </a:endParaRPr>
          </a:p>
          <a:p>
            <a:pPr rtl="0"/>
            <a:endParaRPr lang="en-AU" altLang="ja-JP" sz="1200" u="none" strike="noStrike" kern="1200" dirty="0">
              <a:solidFill>
                <a:schemeClr val="tx1"/>
              </a:solidFill>
              <a:effectLst/>
              <a:ea typeface="MS PGothic" panose="020B0600070205080204" pitchFamily="34" charset="-128"/>
              <a:cs typeface="+mn-cs"/>
            </a:endParaRPr>
          </a:p>
          <a:p>
            <a:pPr rtl="0"/>
            <a:r>
              <a:rPr lang="ja-JP" altLang="en-US" sz="1200" u="none" strike="noStrike" kern="1200">
                <a:solidFill>
                  <a:schemeClr val="tx1"/>
                </a:solidFill>
                <a:effectLst/>
                <a:ea typeface="MS PGothic" panose="020B0600070205080204" pitchFamily="34" charset="-128"/>
                <a:cs typeface="+mn-cs"/>
              </a:rPr>
              <a:t>条件によってシャルドネの収量は非常に高くなることがありますが、ここ数十年、オーストラリアのワイン愛好家の味覚に合わせて果実の仕様も変化してきました。</a:t>
            </a:r>
          </a:p>
          <a:p>
            <a:pPr rtl="0"/>
            <a:r>
              <a:rPr lang="ja-JP" altLang="en-US" sz="1200" u="none" strike="noStrike" kern="1200">
                <a:solidFill>
                  <a:schemeClr val="tx1"/>
                </a:solidFill>
                <a:effectLst/>
                <a:ea typeface="MS PGothic" panose="020B0600070205080204" pitchFamily="34" charset="-128"/>
                <a:cs typeface="+mn-cs"/>
              </a:rPr>
              <a:t>果実の品質を追求するため収量を抑える傾向があります。より線の細い味わい、高めの酸、低いボーメ（糖度）が好まれるようになり、収量を減少させる傾向にあります。 </a:t>
            </a:r>
            <a:endParaRPr lang="en-AU" altLang="ja-JP" sz="1200" u="none" strike="noStrike" kern="1200" dirty="0">
              <a:solidFill>
                <a:schemeClr val="tx1"/>
              </a:solidFill>
              <a:effectLst/>
              <a:ea typeface="MS PGothic" panose="020B0600070205080204" pitchFamily="34" charset="-128"/>
              <a:cs typeface="+mn-cs"/>
            </a:endParaRPr>
          </a:p>
          <a:p>
            <a:pPr rtl="0"/>
            <a:r>
              <a:rPr lang="ja-JP" altLang="en-US">
                <a:effectLst/>
                <a:ea typeface="MS PGothic" panose="020B0600070205080204" pitchFamily="34" charset="-128"/>
              </a:rPr>
              <a:t>シャルドネは早期に発芽し、それゆえに早熟なブドウ品種です。</a:t>
            </a:r>
            <a:r>
              <a:rPr lang="en-US" altLang="ja-JP" dirty="0">
                <a:effectLst/>
                <a:ea typeface="MS PGothic" panose="020B0600070205080204" pitchFamily="34" charset="-128"/>
              </a:rPr>
              <a:t>2000</a:t>
            </a:r>
            <a:r>
              <a:rPr lang="ja-JP" altLang="en-US">
                <a:effectLst/>
                <a:ea typeface="MS PGothic" panose="020B0600070205080204" pitchFamily="34" charset="-128"/>
              </a:rPr>
              <a:t>年以前のオーストラリアのシャルドネ・ブームでは、ワインメーカーが完熟した果実味を求めていたため、シャルドネは最後に収穫されるブドウ品種の一つでした。現在では、多くのワインメーカーがシャルドネを早い時期に収穫しています。 </a:t>
            </a:r>
            <a:endParaRPr lang="en-AU" b="0" dirty="0">
              <a:effectLst/>
            </a:endParaRPr>
          </a:p>
          <a:p>
            <a:pPr rtl="0"/>
            <a:br>
              <a:rPr lang="en-AU" b="0" dirty="0">
                <a:effectLst/>
              </a:rPr>
            </a:br>
            <a:r>
              <a:rPr lang="en-AU" b="0" dirty="0" err="1">
                <a:effectLst/>
              </a:rPr>
              <a:t>考察ポイント</a:t>
            </a:r>
            <a:endParaRPr lang="en-AU" b="0" dirty="0">
              <a:effectLst/>
            </a:endParaRPr>
          </a:p>
          <a:p>
            <a:pPr rtl="0"/>
            <a:r>
              <a:rPr lang="en-US" altLang="ja-JP" sz="1200" u="none" strike="noStrike" kern="1200" dirty="0">
                <a:solidFill>
                  <a:schemeClr val="tx1"/>
                </a:solidFill>
                <a:effectLst/>
                <a:ea typeface="MS PGothic" panose="020B0600070205080204" pitchFamily="34" charset="-128"/>
                <a:cs typeface="+mn-cs"/>
              </a:rPr>
              <a:t>2000</a:t>
            </a:r>
            <a:r>
              <a:rPr lang="ja-JP" altLang="en-US" sz="1200" u="none" strike="noStrike" kern="1200">
                <a:solidFill>
                  <a:schemeClr val="tx1"/>
                </a:solidFill>
                <a:effectLst/>
                <a:ea typeface="MS PGothic" panose="020B0600070205080204" pitchFamily="34" charset="-128"/>
                <a:cs typeface="+mn-cs"/>
              </a:rPr>
              <a:t>年以前と以後で、シャルドネの栽培管理スタイルと収穫スケジュールが変化しています。このようなシャルドネのスタイルの違いは、ブドウ栽培者にどのような影響を与えるのでしょうか？</a:t>
            </a:r>
            <a:br>
              <a:rPr lang="en-AU" dirty="0"/>
            </a:br>
            <a:endParaRPr lang="en-US" dirty="0"/>
          </a:p>
          <a:p>
            <a:endParaRPr lang="en-US" dirty="0"/>
          </a:p>
        </p:txBody>
      </p:sp>
      <p:sp>
        <p:nvSpPr>
          <p:cNvPr id="4" name="Slide Number Placeholder 3"/>
          <p:cNvSpPr>
            <a:spLocks noGrp="1"/>
          </p:cNvSpPr>
          <p:nvPr>
            <p:ph type="sldNum" sz="quarter" idx="5"/>
          </p:nvPr>
        </p:nvSpPr>
        <p:spPr/>
        <p:txBody>
          <a:bodyPr/>
          <a:lstStyle/>
          <a:p>
            <a:fld id="{C8CAF07B-88B1-40ED-9A21-D99161D5F8F5}" type="slidenum">
              <a:rPr lang="en-US" smtClean="0"/>
              <a:pPr/>
              <a:t>9</a:t>
            </a:fld>
            <a:endParaRPr lang="en-US" dirty="0"/>
          </a:p>
        </p:txBody>
      </p:sp>
    </p:spTree>
    <p:extLst>
      <p:ext uri="{BB962C8B-B14F-4D97-AF65-F5344CB8AC3E}">
        <p14:creationId xmlns:p14="http://schemas.microsoft.com/office/powerpoint/2010/main" val="303471416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353" rtl="0" eaLnBrk="1" fontAlgn="auto" latinLnBrk="0" hangingPunct="1">
              <a:lnSpc>
                <a:spcPct val="100000"/>
              </a:lnSpc>
              <a:spcBef>
                <a:spcPts val="0"/>
              </a:spcBef>
              <a:spcAft>
                <a:spcPts val="0"/>
              </a:spcAft>
              <a:buClrTx/>
              <a:buSzTx/>
              <a:buFontTx/>
              <a:buNone/>
              <a:tabLst/>
              <a:defRPr/>
            </a:pPr>
            <a:r>
              <a:rPr lang="en-US" dirty="0" err="1"/>
              <a:t>補完プログラム</a:t>
            </a:r>
            <a:r>
              <a:rPr lang="en-US" dirty="0"/>
              <a:t>: </a:t>
            </a:r>
            <a:r>
              <a:rPr lang="ja-JP" altLang="en-US">
                <a:ea typeface="MS PGothic" panose="020B0600070205080204" pitchFamily="34" charset="-128"/>
              </a:rPr>
              <a:t>醸造方法</a:t>
            </a:r>
            <a:r>
              <a:rPr lang="en-AU" sz="1200" kern="1200" dirty="0" err="1">
                <a:solidFill>
                  <a:schemeClr val="tx1"/>
                </a:solidFill>
                <a:effectLst/>
                <a:ea typeface="+mn-ea"/>
                <a:cs typeface="+mn-cs"/>
              </a:rPr>
              <a:t>に</a:t>
            </a:r>
            <a:r>
              <a:rPr lang="ja-JP" altLang="en-US" sz="1200" kern="1200">
                <a:solidFill>
                  <a:schemeClr val="tx1"/>
                </a:solidFill>
                <a:effectLst/>
                <a:ea typeface="MS PGothic" panose="020B0600070205080204" pitchFamily="34" charset="-128"/>
                <a:cs typeface="+mn-cs"/>
              </a:rPr>
              <a:t>関する</a:t>
            </a:r>
            <a:r>
              <a:rPr lang="en-AU" sz="1200" kern="1200" dirty="0" err="1">
                <a:solidFill>
                  <a:schemeClr val="tx1"/>
                </a:solidFill>
                <a:effectLst/>
                <a:ea typeface="+mn-ea"/>
                <a:cs typeface="+mn-cs"/>
              </a:rPr>
              <a:t>詳しい情報「Introduction</a:t>
            </a:r>
            <a:r>
              <a:rPr lang="en-AU" sz="1200" kern="1200" dirty="0">
                <a:solidFill>
                  <a:schemeClr val="tx1"/>
                </a:solidFill>
                <a:effectLst/>
                <a:ea typeface="+mn-ea"/>
                <a:cs typeface="+mn-cs"/>
              </a:rPr>
              <a:t> to Wine」</a:t>
            </a:r>
            <a:r>
              <a:rPr lang="ja-JP" altLang="en-US" sz="1200" kern="1200">
                <a:solidFill>
                  <a:schemeClr val="tx1"/>
                </a:solidFill>
                <a:effectLst/>
                <a:ea typeface="MS PGothic" panose="020B0600070205080204" pitchFamily="34" charset="-128"/>
                <a:cs typeface="+mn-cs"/>
              </a:rPr>
              <a:t>はこちらからダウンロードいただけます。</a:t>
            </a:r>
            <a:r>
              <a:rPr lang="en-AU" sz="1200" kern="1200" dirty="0">
                <a:solidFill>
                  <a:schemeClr val="tx1"/>
                </a:solidFill>
                <a:effectLst/>
                <a:ea typeface="+mn-ea"/>
                <a:cs typeface="+mn-cs"/>
              </a:rPr>
              <a:t> </a:t>
            </a:r>
            <a:r>
              <a:rPr lang="en-AU" sz="1200" kern="1200" dirty="0" err="1">
                <a:solidFill>
                  <a:schemeClr val="tx1"/>
                </a:solidFill>
                <a:effectLst/>
                <a:ea typeface="+mn-ea"/>
                <a:cs typeface="+mn-cs"/>
              </a:rPr>
              <a:t>www.australianwinediscovered.com</a:t>
            </a:r>
            <a:endParaRPr lang="en-AU" sz="1200" kern="1200" dirty="0">
              <a:solidFill>
                <a:schemeClr val="tx1"/>
              </a:solidFill>
              <a:effectLst/>
              <a:ea typeface="+mn-ea"/>
              <a:cs typeface="+mn-cs"/>
            </a:endParaRPr>
          </a:p>
          <a:p>
            <a:endParaRPr lang="en-US" dirty="0"/>
          </a:p>
        </p:txBody>
      </p:sp>
      <p:sp>
        <p:nvSpPr>
          <p:cNvPr id="4" name="Slide Number Placeholder 3"/>
          <p:cNvSpPr>
            <a:spLocks noGrp="1"/>
          </p:cNvSpPr>
          <p:nvPr>
            <p:ph type="sldNum" sz="quarter" idx="5"/>
          </p:nvPr>
        </p:nvSpPr>
        <p:spPr/>
        <p:txBody>
          <a:bodyPr/>
          <a:lstStyle/>
          <a:p>
            <a:fld id="{C8CAF07B-88B1-40ED-9A21-D99161D5F8F5}" type="slidenum">
              <a:rPr lang="en-US" smtClean="0"/>
              <a:pPr/>
              <a:t>10</a:t>
            </a:fld>
            <a:endParaRPr lang="en-US" dirty="0"/>
          </a:p>
        </p:txBody>
      </p:sp>
    </p:spTree>
    <p:extLst>
      <p:ext uri="{BB962C8B-B14F-4D97-AF65-F5344CB8AC3E}">
        <p14:creationId xmlns:p14="http://schemas.microsoft.com/office/powerpoint/2010/main" val="322295055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rtl="0">
              <a:buFont typeface="Arial" panose="020B0604020202020204" pitchFamily="34" charset="0"/>
              <a:buChar char="•"/>
            </a:pPr>
            <a:r>
              <a:rPr lang="ja-JP" altLang="en-US" sz="1200" u="none" strike="noStrike" kern="1200">
                <a:solidFill>
                  <a:schemeClr val="tx1"/>
                </a:solidFill>
                <a:effectLst/>
                <a:ea typeface="MS PGothic" panose="020B0600070205080204" pitchFamily="34" charset="-128"/>
                <a:cs typeface="+mn-cs"/>
              </a:rPr>
              <a:t>全房圧搾</a:t>
            </a:r>
            <a:r>
              <a:rPr lang="en-AU" sz="1200" u="none" strike="noStrike" kern="1200" dirty="0">
                <a:solidFill>
                  <a:schemeClr val="tx1"/>
                </a:solidFill>
                <a:effectLst/>
                <a:ea typeface="+mn-ea"/>
                <a:cs typeface="+mn-cs"/>
              </a:rPr>
              <a:t>: </a:t>
            </a:r>
            <a:r>
              <a:rPr lang="ja-JP" altLang="en-US" sz="1200" u="none" strike="noStrike" kern="1200">
                <a:solidFill>
                  <a:schemeClr val="tx1"/>
                </a:solidFill>
                <a:effectLst/>
                <a:ea typeface="MS PGothic" panose="020B0600070205080204" pitchFamily="34" charset="-128"/>
                <a:cs typeface="+mn-cs"/>
              </a:rPr>
              <a:t>破砕前に除梗を行わず、ブドウの房全体を圧搾して果汁を抽出します。果梗と共に圧搾することで効果的に果汁を排出し、透明度を高めることができます。その結果、より洗練された、より緩やかな味わいのワインができます。</a:t>
            </a:r>
            <a:endParaRPr lang="en-AU" sz="1200" u="none" strike="noStrike" kern="1200" dirty="0">
              <a:solidFill>
                <a:schemeClr val="tx1"/>
              </a:solidFill>
              <a:effectLst/>
              <a:ea typeface="+mn-ea"/>
              <a:cs typeface="+mn-cs"/>
            </a:endParaRPr>
          </a:p>
          <a:p>
            <a:pPr marL="171450" indent="-171450" rtl="0">
              <a:buFont typeface="Arial" panose="020B0604020202020204" pitchFamily="34" charset="0"/>
              <a:buChar char="•"/>
            </a:pPr>
            <a:r>
              <a:rPr lang="en-AU" sz="1200" u="none" strike="noStrike" kern="1200" dirty="0" err="1">
                <a:solidFill>
                  <a:schemeClr val="tx1"/>
                </a:solidFill>
                <a:effectLst/>
                <a:ea typeface="+mn-ea"/>
                <a:cs typeface="+mn-cs"/>
              </a:rPr>
              <a:t>低温発酵</a:t>
            </a:r>
            <a:r>
              <a:rPr lang="en-AU" sz="1200" u="none" strike="noStrike" kern="1200" dirty="0">
                <a:solidFill>
                  <a:schemeClr val="tx1"/>
                </a:solidFill>
                <a:effectLst/>
                <a:ea typeface="+mn-ea"/>
                <a:cs typeface="+mn-cs"/>
              </a:rPr>
              <a:t> : </a:t>
            </a:r>
            <a:r>
              <a:rPr lang="ja-JP" altLang="en-US">
                <a:effectLst/>
                <a:ea typeface="MS PGothic" panose="020B0600070205080204" pitchFamily="34" charset="-128"/>
              </a:rPr>
              <a:t>長くゆっくりとした低温発酵は、熟した果実のアロマを高め、マンゴーやパイナップルのようなリッチな味わいをもたらすことができます。多くの場合、ステンレスタンクで行われ、フレッシュで線の細いミネラル感のある味わいを捉えるため、早めに瓶詰めを行います。 </a:t>
            </a:r>
            <a:endParaRPr lang="en-AU" b="0" dirty="0">
              <a:effectLst/>
            </a:endParaRPr>
          </a:p>
          <a:p>
            <a:pPr marL="171450" indent="-171450" rtl="0">
              <a:buFont typeface="Arial" panose="020B0604020202020204" pitchFamily="34" charset="0"/>
              <a:buChar char="•"/>
            </a:pPr>
            <a:r>
              <a:rPr lang="en-AU" sz="1200" u="none" strike="noStrike" kern="1200" dirty="0" err="1">
                <a:solidFill>
                  <a:schemeClr val="tx1"/>
                </a:solidFill>
                <a:effectLst/>
                <a:ea typeface="+mn-ea"/>
                <a:cs typeface="+mn-cs"/>
              </a:rPr>
              <a:t>樽発酵</a:t>
            </a:r>
            <a:r>
              <a:rPr lang="en-AU" sz="1200" u="none" strike="noStrike" kern="1200" dirty="0">
                <a:solidFill>
                  <a:schemeClr val="tx1"/>
                </a:solidFill>
                <a:effectLst/>
                <a:ea typeface="+mn-ea"/>
                <a:cs typeface="+mn-cs"/>
              </a:rPr>
              <a:t>: </a:t>
            </a:r>
            <a:r>
              <a:rPr lang="en-AU" sz="1200" u="none" strike="noStrike" kern="1200" dirty="0" err="1">
                <a:solidFill>
                  <a:schemeClr val="tx1"/>
                </a:solidFill>
                <a:effectLst/>
                <a:ea typeface="+mn-ea"/>
                <a:cs typeface="+mn-cs"/>
              </a:rPr>
              <a:t>樽は</a:t>
            </a:r>
            <a:r>
              <a:rPr lang="ja-JP" altLang="en-US" sz="1200" u="none" strike="noStrike" kern="1200">
                <a:solidFill>
                  <a:schemeClr val="tx1"/>
                </a:solidFill>
                <a:effectLst/>
                <a:ea typeface="MS PGothic" panose="020B0600070205080204" pitchFamily="34" charset="-128"/>
                <a:cs typeface="+mn-cs"/>
              </a:rPr>
              <a:t>オークの風味を与えるだけでなく、ステンレスタンクよりもまろやかな口当たりとしっかりとした骨格を持つワインを生み出すのに役立ちます。 </a:t>
            </a:r>
            <a:endParaRPr lang="en-AU" altLang="ja-JP" sz="1200" u="none" strike="noStrike" kern="1200" dirty="0">
              <a:solidFill>
                <a:schemeClr val="tx1"/>
              </a:solidFill>
              <a:effectLst/>
              <a:ea typeface="MS PGothic" panose="020B0600070205080204" pitchFamily="34" charset="-128"/>
              <a:cs typeface="+mn-cs"/>
            </a:endParaRPr>
          </a:p>
          <a:p>
            <a:pPr marL="171450" indent="-171450" rtl="0">
              <a:buFont typeface="Arial" panose="020B0604020202020204" pitchFamily="34" charset="0"/>
              <a:buChar char="•"/>
            </a:pPr>
            <a:r>
              <a:rPr lang="en-AU" sz="1200" u="none" strike="noStrike" kern="1200" dirty="0" err="1">
                <a:solidFill>
                  <a:schemeClr val="tx1"/>
                </a:solidFill>
                <a:effectLst/>
                <a:ea typeface="+mn-ea"/>
                <a:cs typeface="+mn-cs"/>
              </a:rPr>
              <a:t>マロラクティック発酵</a:t>
            </a:r>
            <a:r>
              <a:rPr lang="en-AU" sz="1200" u="none" strike="noStrike" kern="1200" dirty="0">
                <a:solidFill>
                  <a:schemeClr val="tx1"/>
                </a:solidFill>
                <a:effectLst/>
                <a:ea typeface="+mn-ea"/>
                <a:cs typeface="+mn-cs"/>
              </a:rPr>
              <a:t>: </a:t>
            </a:r>
            <a:r>
              <a:rPr lang="ja-JP" altLang="en-US" sz="1200" u="none" strike="noStrike" kern="1200">
                <a:solidFill>
                  <a:schemeClr val="tx1"/>
                </a:solidFill>
                <a:effectLst/>
                <a:ea typeface="MS PGothic" panose="020B0600070205080204" pitchFamily="34" charset="-128"/>
                <a:cs typeface="+mn-cs"/>
              </a:rPr>
              <a:t>発酵したシャルドネ果汁に乳酸菌を加え、シャープなリンゴ酸をより柔らかく滑らかでクリーミーな乳酸に変換し、バターのような風味と質感を生み出します。 </a:t>
            </a:r>
            <a:endParaRPr lang="en-AU" b="0" dirty="0">
              <a:effectLst/>
            </a:endParaRPr>
          </a:p>
          <a:p>
            <a:pPr marL="171450" indent="-171450">
              <a:buFont typeface="Arial" panose="020B0604020202020204" pitchFamily="34" charset="0"/>
              <a:buChar char="•"/>
            </a:pPr>
            <a:r>
              <a:rPr lang="en-AU" sz="1200" u="none" strike="noStrike" kern="1200" dirty="0" err="1">
                <a:solidFill>
                  <a:schemeClr val="tx1"/>
                </a:solidFill>
                <a:effectLst/>
                <a:ea typeface="+mn-ea"/>
                <a:cs typeface="+mn-cs"/>
              </a:rPr>
              <a:t>樽の影響</a:t>
            </a:r>
            <a:r>
              <a:rPr lang="en-AU" sz="1200" u="none" strike="noStrike" kern="1200" dirty="0">
                <a:solidFill>
                  <a:schemeClr val="tx1"/>
                </a:solidFill>
                <a:effectLst/>
                <a:ea typeface="+mn-ea"/>
                <a:cs typeface="+mn-cs"/>
              </a:rPr>
              <a:t>: </a:t>
            </a:r>
            <a:r>
              <a:rPr lang="en-AU" sz="1200" u="none" strike="noStrike" kern="1200" dirty="0" err="1">
                <a:solidFill>
                  <a:schemeClr val="tx1"/>
                </a:solidFill>
                <a:effectLst/>
                <a:ea typeface="+mn-ea"/>
                <a:cs typeface="+mn-cs"/>
              </a:rPr>
              <a:t>使用されるオークの年数、産地の違いによ</a:t>
            </a:r>
            <a:r>
              <a:rPr lang="ja-JP" altLang="en-US" sz="1200" u="none" strike="noStrike" kern="1200">
                <a:solidFill>
                  <a:schemeClr val="tx1"/>
                </a:solidFill>
                <a:effectLst/>
                <a:ea typeface="MS PGothic" panose="020B0600070205080204" pitchFamily="34" charset="-128"/>
                <a:cs typeface="+mn-cs"/>
              </a:rPr>
              <a:t>って</a:t>
            </a:r>
            <a:r>
              <a:rPr lang="en-AU" sz="1200" u="none" strike="noStrike" kern="1200" dirty="0">
                <a:solidFill>
                  <a:schemeClr val="tx1"/>
                </a:solidFill>
                <a:effectLst/>
                <a:ea typeface="+mn-ea"/>
                <a:cs typeface="+mn-cs"/>
              </a:rPr>
              <a:t>、</a:t>
            </a:r>
            <a:r>
              <a:rPr lang="en-AU" sz="1200" u="none" strike="noStrike" kern="1200" dirty="0" err="1">
                <a:solidFill>
                  <a:schemeClr val="tx1"/>
                </a:solidFill>
                <a:effectLst/>
                <a:ea typeface="+mn-ea"/>
                <a:cs typeface="+mn-cs"/>
              </a:rPr>
              <a:t>キ</a:t>
            </a:r>
            <a:r>
              <a:rPr lang="ja-JP" altLang="en-US" sz="1200" u="none" strike="noStrike" kern="1200">
                <a:solidFill>
                  <a:schemeClr val="tx1"/>
                </a:solidFill>
                <a:effectLst/>
                <a:ea typeface="MS PGothic" panose="020B0600070205080204" pitchFamily="34" charset="-128"/>
                <a:cs typeface="+mn-cs"/>
              </a:rPr>
              <a:t>ャラメル、スモーク、クリーム、バニラ、シナモン、ココナッツの味わいなどと共に、ワインにトーストしたようなニュアンス</a:t>
            </a:r>
            <a:r>
              <a:rPr lang="en-AU" sz="1200" u="none" strike="noStrike" kern="1200" dirty="0" err="1">
                <a:solidFill>
                  <a:schemeClr val="tx1"/>
                </a:solidFill>
                <a:effectLst/>
                <a:ea typeface="+mn-ea"/>
                <a:cs typeface="+mn-cs"/>
              </a:rPr>
              <a:t>を</a:t>
            </a:r>
            <a:r>
              <a:rPr lang="ja-JP" altLang="en-US" sz="1200" u="none" strike="noStrike" kern="1200">
                <a:solidFill>
                  <a:schemeClr val="tx1"/>
                </a:solidFill>
                <a:effectLst/>
                <a:ea typeface="MS PGothic" panose="020B0600070205080204" pitchFamily="34" charset="-128"/>
                <a:cs typeface="+mn-cs"/>
              </a:rPr>
              <a:t>与える</a:t>
            </a:r>
            <a:r>
              <a:rPr lang="en-AU" sz="1200" u="none" strike="noStrike" kern="1200" dirty="0" err="1">
                <a:solidFill>
                  <a:schemeClr val="tx1"/>
                </a:solidFill>
                <a:effectLst/>
                <a:ea typeface="+mn-ea"/>
                <a:cs typeface="+mn-cs"/>
              </a:rPr>
              <a:t>ことができます</a:t>
            </a:r>
            <a:r>
              <a:rPr lang="en-AU" sz="1200" u="none" strike="noStrike" kern="1200" dirty="0">
                <a:solidFill>
                  <a:schemeClr val="tx1"/>
                </a:solidFill>
                <a:effectLst/>
                <a:ea typeface="+mn-ea"/>
                <a:cs typeface="+mn-cs"/>
              </a:rPr>
              <a:t>。</a:t>
            </a:r>
          </a:p>
          <a:p>
            <a:endParaRPr lang="en-US" dirty="0"/>
          </a:p>
        </p:txBody>
      </p:sp>
      <p:sp>
        <p:nvSpPr>
          <p:cNvPr id="4" name="Slide Number Placeholder 3"/>
          <p:cNvSpPr>
            <a:spLocks noGrp="1"/>
          </p:cNvSpPr>
          <p:nvPr>
            <p:ph type="sldNum" sz="quarter" idx="5"/>
          </p:nvPr>
        </p:nvSpPr>
        <p:spPr/>
        <p:txBody>
          <a:bodyPr/>
          <a:lstStyle/>
          <a:p>
            <a:fld id="{C8CAF07B-88B1-40ED-9A21-D99161D5F8F5}" type="slidenum">
              <a:rPr lang="en-US" smtClean="0"/>
              <a:pPr/>
              <a:t>11</a:t>
            </a:fld>
            <a:endParaRPr lang="en-US" dirty="0"/>
          </a:p>
        </p:txBody>
      </p:sp>
    </p:spTree>
    <p:extLst>
      <p:ext uri="{BB962C8B-B14F-4D97-AF65-F5344CB8AC3E}">
        <p14:creationId xmlns:p14="http://schemas.microsoft.com/office/powerpoint/2010/main" val="188423660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rtl="0">
              <a:buFont typeface="Arial" panose="020B0604020202020204" pitchFamily="34" charset="0"/>
              <a:buChar char="•"/>
            </a:pPr>
            <a:r>
              <a:rPr lang="ja-JP" altLang="en-US" sz="1200" u="none" strike="noStrike" kern="1200">
                <a:solidFill>
                  <a:schemeClr val="tx1"/>
                </a:solidFill>
                <a:effectLst/>
                <a:ea typeface="MS PGothic" panose="020B0600070205080204" pitchFamily="34" charset="-128"/>
                <a:cs typeface="+mn-cs"/>
              </a:rPr>
              <a:t>樽熟成：オークの風味は主にシーズニング（樽木の乾燥）と木材のトーストに由来しますが、オーク樽でシャルドネを熟成させると、オークの年数（新樽か古樽か）や産地（アメリカ、フランス、その他のヨーロッパ諸国）によっても異なる風味成分がワインに与えられます。 </a:t>
            </a:r>
            <a:endParaRPr lang="en-AU" altLang="ja-JP" sz="1200" u="none" strike="noStrike" kern="1200" dirty="0">
              <a:solidFill>
                <a:schemeClr val="tx1"/>
              </a:solidFill>
              <a:effectLst/>
              <a:ea typeface="MS PGothic" panose="020B0600070205080204" pitchFamily="34" charset="-128"/>
              <a:cs typeface="+mn-cs"/>
            </a:endParaRPr>
          </a:p>
          <a:p>
            <a:pPr marL="171450" indent="-171450" rtl="0">
              <a:buFont typeface="Arial" panose="020B0604020202020204" pitchFamily="34" charset="0"/>
              <a:buChar char="•"/>
            </a:pPr>
            <a:r>
              <a:rPr lang="ja-JP" altLang="en-US" sz="1200" u="none" strike="noStrike" kern="1200">
                <a:solidFill>
                  <a:schemeClr val="tx1"/>
                </a:solidFill>
                <a:effectLst/>
                <a:ea typeface="MS PGothic" panose="020B0600070205080204" pitchFamily="34" charset="-128"/>
                <a:cs typeface="+mn-cs"/>
              </a:rPr>
              <a:t>長時間の澱との接触：ワインの中に澱をそのまま放置して熟成させます。澱とは、発酵中に生じた酵母細胞が自己分解する際に残った酵母の死骸の微粒子のことです。澱との接触期間は、</a:t>
            </a:r>
            <a:r>
              <a:rPr lang="en-US" altLang="ja-JP" sz="1200" u="none" strike="noStrike" kern="1200" dirty="0">
                <a:solidFill>
                  <a:schemeClr val="tx1"/>
                </a:solidFill>
                <a:effectLst/>
                <a:ea typeface="MS PGothic" panose="020B0600070205080204" pitchFamily="34" charset="-128"/>
                <a:cs typeface="+mn-cs"/>
              </a:rPr>
              <a:t>3</a:t>
            </a:r>
            <a:r>
              <a:rPr lang="ja-JP" altLang="en-US" sz="1200" u="none" strike="noStrike" kern="1200">
                <a:solidFill>
                  <a:schemeClr val="tx1"/>
                </a:solidFill>
                <a:effectLst/>
                <a:ea typeface="MS PGothic" panose="020B0600070205080204" pitchFamily="34" charset="-128"/>
                <a:cs typeface="+mn-cs"/>
              </a:rPr>
              <a:t>～</a:t>
            </a:r>
            <a:r>
              <a:rPr lang="en-US" altLang="ja-JP" sz="1200" u="none" strike="noStrike" kern="1200" dirty="0">
                <a:solidFill>
                  <a:schemeClr val="tx1"/>
                </a:solidFill>
                <a:effectLst/>
                <a:ea typeface="MS PGothic" panose="020B0600070205080204" pitchFamily="34" charset="-128"/>
                <a:cs typeface="+mn-cs"/>
              </a:rPr>
              <a:t>4</a:t>
            </a:r>
            <a:r>
              <a:rPr lang="ja-JP" altLang="en-US" sz="1200" u="none" strike="noStrike" kern="1200">
                <a:solidFill>
                  <a:schemeClr val="tx1"/>
                </a:solidFill>
                <a:effectLst/>
                <a:ea typeface="MS PGothic" panose="020B0600070205080204" pitchFamily="34" charset="-128"/>
                <a:cs typeface="+mn-cs"/>
              </a:rPr>
              <a:t>ヶ月と短い場合もあれば、数年に及ぶ場合も。澱との接触が長くなると、ワインのテクスチャーが豊かになり、ボディはより豊満になります。樽の中で澱とともにワインを熟成させると、樽からもさらに化合物が抽出されます。</a:t>
            </a:r>
            <a:endParaRPr lang="en-AU" altLang="ja-JP" sz="1200" u="none" strike="noStrike" kern="1200" dirty="0">
              <a:solidFill>
                <a:schemeClr val="tx1"/>
              </a:solidFill>
              <a:effectLst/>
              <a:ea typeface="MS PGothic" panose="020B0600070205080204" pitchFamily="34" charset="-128"/>
              <a:cs typeface="+mn-cs"/>
            </a:endParaRPr>
          </a:p>
          <a:p>
            <a:pPr marL="171450" indent="-171450" rtl="0">
              <a:buFont typeface="Arial" panose="020B0604020202020204" pitchFamily="34" charset="0"/>
              <a:buChar char="•"/>
            </a:pPr>
            <a:r>
              <a:rPr lang="en-AU" sz="1200" u="none" strike="noStrike" kern="1200" dirty="0" err="1">
                <a:solidFill>
                  <a:schemeClr val="tx1"/>
                </a:solidFill>
                <a:effectLst/>
                <a:ea typeface="+mn-ea"/>
                <a:cs typeface="+mn-cs"/>
              </a:rPr>
              <a:t>バトナージュ</a:t>
            </a:r>
            <a:r>
              <a:rPr lang="en-AU" sz="1200" u="none" strike="noStrike" kern="1200" dirty="0">
                <a:solidFill>
                  <a:schemeClr val="tx1"/>
                </a:solidFill>
                <a:effectLst/>
                <a:ea typeface="+mn-ea"/>
                <a:cs typeface="+mn-cs"/>
              </a:rPr>
              <a:t>：</a:t>
            </a:r>
            <a:r>
              <a:rPr lang="ja-JP" altLang="en-US" sz="1200" u="none" strike="noStrike" kern="1200">
                <a:solidFill>
                  <a:schemeClr val="tx1"/>
                </a:solidFill>
                <a:effectLst/>
                <a:ea typeface="MS PGothic" panose="020B0600070205080204" pitchFamily="34" charset="-128"/>
                <a:cs typeface="+mn-cs"/>
              </a:rPr>
              <a:t>ワインメーカーが澱との接触面積を増やすために澱をかき混ぜることで、抽出レベルを上げることです。これはワインと樽の風味を一体化させるのに役立ちますが、同時にワインの果実由来の特徴を弱める場合があります。 </a:t>
            </a:r>
            <a:endParaRPr lang="en-AU" altLang="ja-JP" sz="1200" u="none" strike="noStrike" kern="1200" dirty="0">
              <a:solidFill>
                <a:schemeClr val="tx1"/>
              </a:solidFill>
              <a:effectLst/>
              <a:ea typeface="MS PGothic" panose="020B0600070205080204" pitchFamily="34" charset="-128"/>
              <a:cs typeface="+mn-cs"/>
            </a:endParaRPr>
          </a:p>
          <a:p>
            <a:pPr marL="171450" indent="-171450" rtl="0">
              <a:buFont typeface="Arial" panose="020B0604020202020204" pitchFamily="34" charset="0"/>
              <a:buChar char="•"/>
            </a:pPr>
            <a:r>
              <a:rPr lang="ja-JP" altLang="en-US" sz="1200" u="none" strike="noStrike" kern="1200">
                <a:solidFill>
                  <a:schemeClr val="tx1"/>
                </a:solidFill>
                <a:effectLst/>
                <a:ea typeface="MS PGothic" panose="020B0600070205080204" pitchFamily="34" charset="-128"/>
                <a:cs typeface="+mn-cs"/>
              </a:rPr>
              <a:t>野生酵母による発酵：培養酵母を添加するのではなく、ブドウの蝋質に自然に存在する野生酵母や土着酵母を使用してワインを発酵させます。これにより、より複雑なワインに仕上がります。</a:t>
            </a:r>
            <a:endParaRPr lang="en-AU" altLang="ja-JP" sz="1200" u="none" strike="noStrike" kern="1200" dirty="0">
              <a:solidFill>
                <a:schemeClr val="tx1"/>
              </a:solidFill>
              <a:effectLst/>
              <a:ea typeface="MS PGothic" panose="020B0600070205080204" pitchFamily="34" charset="-128"/>
              <a:cs typeface="+mn-cs"/>
            </a:endParaRPr>
          </a:p>
          <a:p>
            <a:pPr marL="171450" indent="-171450" rtl="0">
              <a:buFont typeface="Arial" panose="020B0604020202020204" pitchFamily="34" charset="0"/>
              <a:buChar char="•"/>
            </a:pPr>
            <a:r>
              <a:rPr lang="ja-JP" altLang="en-US" sz="1200" u="none" strike="noStrike" kern="1200">
                <a:solidFill>
                  <a:schemeClr val="tx1"/>
                </a:solidFill>
                <a:effectLst/>
                <a:ea typeface="MS PGothic" panose="020B0600070205080204" pitchFamily="34" charset="-128"/>
                <a:cs typeface="+mn-cs"/>
              </a:rPr>
              <a:t>二次発酵</a:t>
            </a:r>
            <a:r>
              <a:rPr lang="en-AU" sz="1200" u="none" strike="noStrike" kern="1200" dirty="0">
                <a:solidFill>
                  <a:schemeClr val="tx1"/>
                </a:solidFill>
                <a:effectLst/>
                <a:ea typeface="+mn-ea"/>
                <a:cs typeface="+mn-cs"/>
              </a:rPr>
              <a:t>: </a:t>
            </a:r>
            <a:r>
              <a:rPr lang="ja-JP" altLang="en-US" sz="1200" u="none" strike="noStrike" kern="1200">
                <a:solidFill>
                  <a:schemeClr val="tx1"/>
                </a:solidFill>
                <a:effectLst/>
                <a:ea typeface="MS PGothic" panose="020B0600070205080204" pitchFamily="34" charset="-128"/>
                <a:cs typeface="+mn-cs"/>
              </a:rPr>
              <a:t>スパークリング・ワインを造るときに適用されるもので、瓶に詰めた一次発酵を終えたワイン（キュヴェと呼ぶ）に酵母と少量の糖を加えるという昔ながらの方法を取ります。この二次発酵の間に、二酸化炭素が瓶の中に閉じ込められ、ワインに泡が与えられます。</a:t>
            </a:r>
            <a:endParaRPr lang="en-AU" altLang="ja-JP" sz="1200" u="none" strike="noStrike" kern="1200" dirty="0">
              <a:solidFill>
                <a:schemeClr val="tx1"/>
              </a:solidFill>
              <a:effectLst/>
              <a:ea typeface="MS PGothic" panose="020B0600070205080204" pitchFamily="34" charset="-128"/>
              <a:cs typeface="+mn-cs"/>
            </a:endParaRPr>
          </a:p>
          <a:p>
            <a:pPr marL="171450" indent="-171450" rtl="0">
              <a:buFont typeface="Arial" panose="020B0604020202020204" pitchFamily="34" charset="0"/>
              <a:buChar char="•"/>
            </a:pPr>
            <a:endParaRPr lang="en-AU" altLang="ja-JP" sz="1200" u="none" strike="noStrike" kern="1200" dirty="0">
              <a:solidFill>
                <a:schemeClr val="tx1"/>
              </a:solidFill>
              <a:effectLst/>
              <a:ea typeface="MS PGothic" panose="020B0600070205080204" pitchFamily="34" charset="-128"/>
              <a:cs typeface="+mn-cs"/>
            </a:endParaRPr>
          </a:p>
          <a:p>
            <a:pPr rtl="0"/>
            <a:r>
              <a:rPr lang="en-AU" sz="1200" u="none" strike="noStrike" kern="1200" dirty="0" err="1">
                <a:solidFill>
                  <a:schemeClr val="tx1"/>
                </a:solidFill>
                <a:effectLst/>
                <a:ea typeface="+mn-ea"/>
                <a:cs typeface="+mn-cs"/>
              </a:rPr>
              <a:t>考察ポイント</a:t>
            </a:r>
            <a:endParaRPr lang="en-AU" sz="1200" u="none" strike="noStrike" kern="1200" dirty="0">
              <a:solidFill>
                <a:schemeClr val="tx1"/>
              </a:solidFill>
              <a:effectLst/>
              <a:ea typeface="+mn-ea"/>
              <a:cs typeface="+mn-cs"/>
            </a:endParaRPr>
          </a:p>
          <a:p>
            <a:pPr marL="171450" indent="-171450" rtl="0">
              <a:buFont typeface="Arial" panose="020B0604020202020204" pitchFamily="34" charset="0"/>
              <a:buChar char="•"/>
            </a:pPr>
            <a:r>
              <a:rPr lang="ja-JP" altLang="en-US" sz="1200" u="none" strike="noStrike" kern="1200">
                <a:solidFill>
                  <a:schemeClr val="tx1"/>
                </a:solidFill>
                <a:effectLst/>
                <a:ea typeface="MS PGothic" panose="020B0600070205080204" pitchFamily="34" charset="-128"/>
                <a:cs typeface="+mn-cs"/>
              </a:rPr>
              <a:t>野生酵母による発酵を行う場合、ワインメーカーはどのような課題に直面するのでしょうか？ </a:t>
            </a:r>
          </a:p>
          <a:p>
            <a:pPr marL="171450" indent="-171450" rtl="0">
              <a:buFont typeface="Arial" panose="020B0604020202020204" pitchFamily="34" charset="0"/>
              <a:buChar char="•"/>
            </a:pPr>
            <a:r>
              <a:rPr lang="ja-JP" altLang="en-US" sz="1200" u="none" strike="noStrike" kern="1200">
                <a:solidFill>
                  <a:schemeClr val="tx1"/>
                </a:solidFill>
                <a:effectLst/>
                <a:ea typeface="MS PGothic" panose="020B0600070205080204" pitchFamily="34" charset="-128"/>
                <a:cs typeface="+mn-cs"/>
              </a:rPr>
              <a:t>ワインメーカーがマロラクティック発酵を行う理由は何ですか？</a:t>
            </a:r>
            <a:br>
              <a:rPr lang="en-AU" dirty="0"/>
            </a:br>
            <a:endParaRPr lang="en-US" dirty="0"/>
          </a:p>
          <a:p>
            <a:endParaRPr lang="en-US" dirty="0"/>
          </a:p>
        </p:txBody>
      </p:sp>
      <p:sp>
        <p:nvSpPr>
          <p:cNvPr id="4" name="Slide Number Placeholder 3"/>
          <p:cNvSpPr>
            <a:spLocks noGrp="1"/>
          </p:cNvSpPr>
          <p:nvPr>
            <p:ph type="sldNum" sz="quarter" idx="5"/>
          </p:nvPr>
        </p:nvSpPr>
        <p:spPr/>
        <p:txBody>
          <a:bodyPr/>
          <a:lstStyle/>
          <a:p>
            <a:fld id="{C8CAF07B-88B1-40ED-9A21-D99161D5F8F5}" type="slidenum">
              <a:rPr lang="en-US" smtClean="0"/>
              <a:pPr/>
              <a:t>12</a:t>
            </a:fld>
            <a:endParaRPr lang="en-US" dirty="0"/>
          </a:p>
        </p:txBody>
      </p:sp>
    </p:spTree>
    <p:extLst>
      <p:ext uri="{BB962C8B-B14F-4D97-AF65-F5344CB8AC3E}">
        <p14:creationId xmlns:p14="http://schemas.microsoft.com/office/powerpoint/2010/main" val="139901096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rtl="0">
              <a:buFont typeface="Arial" panose="020B0604020202020204" pitchFamily="34" charset="0"/>
              <a:buChar char="•"/>
            </a:pPr>
            <a:r>
              <a:rPr lang="ja-JP" altLang="en-US" sz="1200" u="none" strike="noStrike" kern="1200">
                <a:solidFill>
                  <a:schemeClr val="tx1"/>
                </a:solidFill>
                <a:effectLst/>
                <a:ea typeface="MS PGothic" panose="020B0600070205080204" pitchFamily="34" charset="-128"/>
                <a:cs typeface="+mn-cs"/>
              </a:rPr>
              <a:t>オーク樽を使用することで酸素が入り込み、ワインを柔らげ、若いうちから親しみやすいワインになります。また、樽でマロラクティック発酵を行うとさらにクリーミーでリッチなバターのような質感が現れます。</a:t>
            </a:r>
            <a:endParaRPr lang="en-AU" altLang="ja-JP" sz="1200" u="none" strike="noStrike" kern="1200" dirty="0">
              <a:solidFill>
                <a:schemeClr val="tx1"/>
              </a:solidFill>
              <a:effectLst/>
              <a:ea typeface="MS PGothic" panose="020B0600070205080204" pitchFamily="34" charset="-128"/>
              <a:cs typeface="+mn-cs"/>
            </a:endParaRPr>
          </a:p>
          <a:p>
            <a:pPr marL="171450" indent="-171450" rtl="0">
              <a:buFont typeface="Arial" panose="020B0604020202020204" pitchFamily="34" charset="0"/>
              <a:buChar char="•"/>
            </a:pPr>
            <a:r>
              <a:rPr lang="ja-JP" altLang="en-US" sz="1200" u="none" strike="noStrike" kern="1200">
                <a:solidFill>
                  <a:schemeClr val="tx1"/>
                </a:solidFill>
                <a:effectLst/>
                <a:ea typeface="MS PGothic" panose="020B0600070205080204" pitchFamily="34" charset="-128"/>
                <a:cs typeface="+mn-cs"/>
              </a:rPr>
              <a:t>オーク樽を使用しないシャルドネの生産者は、ワイナリーで手を加えすぎるよりも、果実本来の味わいに注力します。</a:t>
            </a:r>
            <a:endParaRPr lang="en-AU" altLang="ja-JP" sz="1200" u="none" strike="noStrike" kern="1200" dirty="0">
              <a:solidFill>
                <a:schemeClr val="tx1"/>
              </a:solidFill>
              <a:effectLst/>
              <a:ea typeface="MS PGothic" panose="020B0600070205080204" pitchFamily="34" charset="-128"/>
              <a:cs typeface="+mn-cs"/>
            </a:endParaRPr>
          </a:p>
          <a:p>
            <a:pPr marL="171450" indent="-171450" rtl="0">
              <a:buFont typeface="Arial" panose="020B0604020202020204" pitchFamily="34" charset="0"/>
              <a:buChar char="•"/>
            </a:pPr>
            <a:r>
              <a:rPr lang="ja-JP" altLang="en-US" sz="1200" u="none" strike="noStrike" kern="1200">
                <a:solidFill>
                  <a:schemeClr val="tx1"/>
                </a:solidFill>
                <a:effectLst/>
                <a:ea typeface="MS PGothic" panose="020B0600070205080204" pitchFamily="34" charset="-128"/>
                <a:cs typeface="+mn-cs"/>
              </a:rPr>
              <a:t>オーク樽は確かにシャルドネの風味を変える力がありますが、ワイン全体のスタイルや表現に影響を与えるという点では、樽を使うか使わないかよりも、気候の違いがより大きな原動力となります。</a:t>
            </a:r>
            <a:endParaRPr lang="en-AU" altLang="ja-JP" sz="1200" u="none" strike="noStrike" kern="1200" dirty="0">
              <a:solidFill>
                <a:schemeClr val="tx1"/>
              </a:solidFill>
              <a:effectLst/>
              <a:ea typeface="MS PGothic" panose="020B0600070205080204" pitchFamily="34" charset="-128"/>
              <a:cs typeface="+mn-cs"/>
            </a:endParaRPr>
          </a:p>
          <a:p>
            <a:pPr marL="171450" indent="-171450" rtl="0">
              <a:buFont typeface="Arial" panose="020B0604020202020204" pitchFamily="34" charset="0"/>
              <a:buChar char="•"/>
            </a:pPr>
            <a:r>
              <a:rPr lang="ja-JP" altLang="en-US" sz="1200" u="none" strike="noStrike" kern="1200">
                <a:solidFill>
                  <a:schemeClr val="tx1"/>
                </a:solidFill>
                <a:effectLst/>
                <a:ea typeface="MS PGothic" panose="020B0600070205080204" pitchFamily="34" charset="-128"/>
                <a:cs typeface="+mn-cs"/>
              </a:rPr>
              <a:t>オーストラリアのワイン醸造においてあまり知られていないシャルドネの役割の一つは、単一品種あるいはブレンドの一部として</a:t>
            </a:r>
            <a:r>
              <a:rPr lang="ja-JP" altLang="en-AU" sz="1200" u="none" strike="noStrike" kern="1200">
                <a:solidFill>
                  <a:schemeClr val="tx1"/>
                </a:solidFill>
                <a:effectLst/>
                <a:ea typeface="MS PGothic" panose="020B0600070205080204" pitchFamily="34" charset="-128"/>
                <a:cs typeface="+mn-cs"/>
              </a:rPr>
              <a:t>スパー</a:t>
            </a:r>
            <a:r>
              <a:rPr lang="ja-JP" altLang="en-US" sz="1200" u="none" strike="noStrike" kern="1200">
                <a:solidFill>
                  <a:schemeClr val="tx1"/>
                </a:solidFill>
                <a:effectLst/>
                <a:ea typeface="MS PGothic" panose="020B0600070205080204" pitchFamily="34" charset="-128"/>
                <a:cs typeface="+mn-cs"/>
              </a:rPr>
              <a:t>クリング・ワインの原料となることです。</a:t>
            </a:r>
            <a:endParaRPr lang="en-AU" altLang="ja-JP" sz="1200" u="none" strike="noStrike" kern="1200" dirty="0">
              <a:solidFill>
                <a:schemeClr val="tx1"/>
              </a:solidFill>
              <a:effectLst/>
              <a:ea typeface="MS PGothic" panose="020B0600070205080204" pitchFamily="34" charset="-128"/>
              <a:cs typeface="+mn-cs"/>
            </a:endParaRPr>
          </a:p>
          <a:p>
            <a:pPr marL="171450" indent="-171450" rtl="0">
              <a:buFont typeface="Arial" panose="020B0604020202020204" pitchFamily="34" charset="0"/>
              <a:buChar char="•"/>
            </a:pPr>
            <a:r>
              <a:rPr lang="ja-JP" altLang="en-US" sz="1200" u="none" strike="noStrike" kern="1200">
                <a:solidFill>
                  <a:schemeClr val="tx1"/>
                </a:solidFill>
                <a:effectLst/>
                <a:ea typeface="MS PGothic" panose="020B0600070205080204" pitchFamily="34" charset="-128"/>
                <a:cs typeface="+mn-cs"/>
              </a:rPr>
              <a:t>冷涼気候のシャルドネは成熟が進んで酸が低くなる前に、早摘みして高い酸を保ちます。単一品種のシャルドネのスパークリングは、ブラン・ド・ブラン（フランス語で「白の中の白」の意味）と呼ばれ、エレガントで旨味（セイバリーさ）があり、辛口でフローラル、酸による強い骨格を持つワインを生み出します。</a:t>
            </a:r>
          </a:p>
          <a:p>
            <a:pPr marL="171450" indent="-171450" rtl="0">
              <a:buFont typeface="Arial" panose="020B0604020202020204" pitchFamily="34" charset="0"/>
              <a:buChar char="•"/>
            </a:pPr>
            <a:r>
              <a:rPr lang="ja-JP" altLang="en-US" sz="1200" u="none" strike="noStrike" kern="1200">
                <a:solidFill>
                  <a:schemeClr val="tx1"/>
                </a:solidFill>
                <a:effectLst/>
                <a:ea typeface="MS PGothic" panose="020B0600070205080204" pitchFamily="34" charset="-128"/>
                <a:cs typeface="+mn-cs"/>
              </a:rPr>
              <a:t>熟成期間、特に澱との接触を長くすると、酵母の自己分解によって、トーストのような香りが生じることがあります。スパークリング・ワインの生産者が、シャルドネにピノ・ノワールや（オーストラリアではあまり栽培されていない）ピノ・ムニエをブレンドすると、よりフルボディでフルーティーな肉付きのあるワインになる傾向があります。</a:t>
            </a:r>
            <a:endParaRPr lang="en-US" altLang="ja-JP" sz="1200" u="none" strike="noStrike" kern="1200" dirty="0">
              <a:solidFill>
                <a:schemeClr val="tx1"/>
              </a:solidFill>
              <a:effectLst/>
              <a:ea typeface="MS PGothic" panose="020B0600070205080204" pitchFamily="34" charset="-128"/>
              <a:cs typeface="+mn-cs"/>
            </a:endParaRPr>
          </a:p>
          <a:p>
            <a:pPr marL="171450" indent="-171450" rtl="0">
              <a:buFont typeface="Arial" panose="020B0604020202020204" pitchFamily="34" charset="0"/>
              <a:buChar char="•"/>
            </a:pPr>
            <a:endParaRPr lang="en-AU" altLang="ja-JP" sz="1200" u="none" strike="noStrike" kern="1200" dirty="0">
              <a:solidFill>
                <a:schemeClr val="tx1"/>
              </a:solidFill>
              <a:effectLst/>
              <a:ea typeface="MS PGothic" panose="020B0600070205080204" pitchFamily="34" charset="-128"/>
              <a:cs typeface="+mn-cs"/>
            </a:endParaRPr>
          </a:p>
          <a:p>
            <a:pPr marL="0" indent="0" rtl="0">
              <a:buFont typeface="Arial" panose="020B0604020202020204" pitchFamily="34" charset="0"/>
              <a:buNone/>
            </a:pPr>
            <a:r>
              <a:rPr lang="en-US" b="1" dirty="0" err="1"/>
              <a:t>補完プログラム</a:t>
            </a:r>
            <a:r>
              <a:rPr lang="en-US" dirty="0"/>
              <a:t>: </a:t>
            </a:r>
            <a:r>
              <a:rPr lang="en-AU" sz="1200" kern="1200" dirty="0" err="1">
                <a:solidFill>
                  <a:schemeClr val="tx1"/>
                </a:solidFill>
                <a:effectLst/>
                <a:ea typeface="+mn-ea"/>
                <a:cs typeface="+mn-cs"/>
              </a:rPr>
              <a:t>オーストラリアのスパークリング・ワインに</a:t>
            </a:r>
            <a:r>
              <a:rPr lang="ja-JP" altLang="en-US" sz="1200" kern="1200">
                <a:solidFill>
                  <a:schemeClr val="tx1"/>
                </a:solidFill>
                <a:effectLst/>
                <a:ea typeface="MS PGothic" panose="020B0600070205080204" pitchFamily="34" charset="-128"/>
                <a:cs typeface="+mn-cs"/>
              </a:rPr>
              <a:t>関する</a:t>
            </a:r>
            <a:r>
              <a:rPr lang="en-AU" sz="1200" kern="1200" dirty="0" err="1">
                <a:solidFill>
                  <a:schemeClr val="tx1"/>
                </a:solidFill>
                <a:effectLst/>
                <a:ea typeface="+mn-ea"/>
                <a:cs typeface="+mn-cs"/>
              </a:rPr>
              <a:t>情報はこちらからご覧いただけます</a:t>
            </a:r>
            <a:r>
              <a:rPr lang="en-AU" sz="1200" kern="1200" dirty="0">
                <a:solidFill>
                  <a:schemeClr val="tx1"/>
                </a:solidFill>
                <a:effectLst/>
                <a:ea typeface="+mn-ea"/>
                <a:cs typeface="+mn-cs"/>
              </a:rPr>
              <a:t>。 </a:t>
            </a:r>
            <a:r>
              <a:rPr lang="en-AU" sz="1200" kern="1200" dirty="0" err="1">
                <a:solidFill>
                  <a:schemeClr val="tx1"/>
                </a:solidFill>
                <a:effectLst/>
                <a:ea typeface="+mn-ea"/>
                <a:cs typeface="+mn-cs"/>
              </a:rPr>
              <a:t>www.australianwinediscovered.com</a:t>
            </a:r>
            <a:endParaRPr lang="en-AU" sz="1200" kern="1200" dirty="0">
              <a:solidFill>
                <a:schemeClr val="tx1"/>
              </a:solidFill>
              <a:effectLst/>
              <a:ea typeface="+mn-ea"/>
              <a:cs typeface="+mn-cs"/>
            </a:endParaRPr>
          </a:p>
          <a:p>
            <a:pPr rtl="0"/>
            <a:endParaRPr lang="en-AU" b="0" dirty="0">
              <a:effectLst/>
            </a:endParaRPr>
          </a:p>
          <a:p>
            <a:pPr rtl="0"/>
            <a:br>
              <a:rPr lang="en-AU" b="0" dirty="0">
                <a:effectLst/>
              </a:rPr>
            </a:br>
            <a:r>
              <a:rPr lang="en-AU" b="1" dirty="0" err="1">
                <a:effectLst/>
              </a:rPr>
              <a:t>考察</a:t>
            </a:r>
            <a:r>
              <a:rPr lang="ja-JP" altLang="en-US" sz="1200" u="none" strike="noStrike" kern="1200">
                <a:solidFill>
                  <a:schemeClr val="tx1"/>
                </a:solidFill>
                <a:effectLst/>
                <a:ea typeface="MS PGothic" panose="020B0600070205080204" pitchFamily="34" charset="-128"/>
                <a:cs typeface="+mn-cs"/>
              </a:rPr>
              <a:t>ポイント </a:t>
            </a:r>
          </a:p>
          <a:p>
            <a:pPr rtl="0"/>
            <a:r>
              <a:rPr lang="en-US" altLang="ja-JP" sz="1200" u="none" strike="noStrike" kern="1200" dirty="0">
                <a:solidFill>
                  <a:schemeClr val="tx1"/>
                </a:solidFill>
                <a:effectLst/>
                <a:ea typeface="MS PGothic" panose="020B0600070205080204" pitchFamily="34" charset="-128"/>
                <a:cs typeface="+mn-cs"/>
              </a:rPr>
              <a:t>- </a:t>
            </a:r>
            <a:r>
              <a:rPr lang="ja-JP" altLang="en-US" sz="1200" u="none" strike="noStrike" kern="1200">
                <a:solidFill>
                  <a:schemeClr val="tx1"/>
                </a:solidFill>
                <a:effectLst/>
                <a:ea typeface="MS PGothic" panose="020B0600070205080204" pitchFamily="34" charset="-128"/>
                <a:cs typeface="+mn-cs"/>
              </a:rPr>
              <a:t>樽使用のシャルドネと樽不使用のシャルドネの味わいの違いは何ですか？ </a:t>
            </a:r>
          </a:p>
          <a:p>
            <a:pPr rtl="0"/>
            <a:r>
              <a:rPr lang="en-US" altLang="ja-JP" sz="1200" u="none" strike="noStrike" kern="1200" dirty="0">
                <a:solidFill>
                  <a:schemeClr val="tx1"/>
                </a:solidFill>
                <a:effectLst/>
                <a:ea typeface="MS PGothic" panose="020B0600070205080204" pitchFamily="34" charset="-128"/>
                <a:cs typeface="+mn-cs"/>
              </a:rPr>
              <a:t>- </a:t>
            </a:r>
            <a:r>
              <a:rPr lang="ja-JP" altLang="en-US" sz="1200" u="none" strike="noStrike" kern="1200">
                <a:solidFill>
                  <a:schemeClr val="tx1"/>
                </a:solidFill>
                <a:effectLst/>
                <a:ea typeface="MS PGothic" panose="020B0600070205080204" pitchFamily="34" charset="-128"/>
                <a:cs typeface="+mn-cs"/>
              </a:rPr>
              <a:t>オーストラリアのワイナリーで、長期熟成に適したシャルドネを生産しているのはどの生産者ですか？ </a:t>
            </a:r>
          </a:p>
          <a:p>
            <a:pPr rtl="0"/>
            <a:r>
              <a:rPr lang="en-US" altLang="ja-JP" sz="1200" u="none" strike="noStrike" kern="1200" dirty="0">
                <a:solidFill>
                  <a:schemeClr val="tx1"/>
                </a:solidFill>
                <a:effectLst/>
                <a:ea typeface="MS PGothic" panose="020B0600070205080204" pitchFamily="34" charset="-128"/>
                <a:cs typeface="+mn-cs"/>
              </a:rPr>
              <a:t>- </a:t>
            </a:r>
            <a:r>
              <a:rPr lang="ja-JP" altLang="en-US" sz="1200" u="none" strike="noStrike" kern="1200">
                <a:solidFill>
                  <a:schemeClr val="tx1"/>
                </a:solidFill>
                <a:effectLst/>
                <a:ea typeface="MS PGothic" panose="020B0600070205080204" pitchFamily="34" charset="-128"/>
                <a:cs typeface="+mn-cs"/>
              </a:rPr>
              <a:t>スパークリング・ワインにシャルドネがブレンドされた場合、どのような役目を果たしますか？</a:t>
            </a:r>
            <a:endParaRPr lang="en-US" dirty="0"/>
          </a:p>
          <a:p>
            <a:endParaRPr lang="en-US" dirty="0"/>
          </a:p>
        </p:txBody>
      </p:sp>
      <p:sp>
        <p:nvSpPr>
          <p:cNvPr id="4" name="Slide Number Placeholder 3"/>
          <p:cNvSpPr>
            <a:spLocks noGrp="1"/>
          </p:cNvSpPr>
          <p:nvPr>
            <p:ph type="sldNum" sz="quarter" idx="5"/>
          </p:nvPr>
        </p:nvSpPr>
        <p:spPr/>
        <p:txBody>
          <a:bodyPr/>
          <a:lstStyle/>
          <a:p>
            <a:fld id="{C8CAF07B-88B1-40ED-9A21-D99161D5F8F5}" type="slidenum">
              <a:rPr lang="en-US" smtClean="0"/>
              <a:pPr/>
              <a:t>14</a:t>
            </a:fld>
            <a:endParaRPr lang="en-US" dirty="0"/>
          </a:p>
        </p:txBody>
      </p:sp>
    </p:spTree>
    <p:extLst>
      <p:ext uri="{BB962C8B-B14F-4D97-AF65-F5344CB8AC3E}">
        <p14:creationId xmlns:p14="http://schemas.microsoft.com/office/powerpoint/2010/main" val="39607801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ja-JP" altLang="en-US" sz="1000" u="none" strike="noStrike" kern="1200">
                <a:solidFill>
                  <a:schemeClr val="tx1"/>
                </a:solidFill>
                <a:effectLst/>
                <a:ea typeface="MS PGothic" panose="020B0600070205080204" pitchFamily="34" charset="-128"/>
                <a:cs typeface="+mn-cs"/>
              </a:rPr>
              <a:t>シャルドネは、オーストラリアの</a:t>
            </a:r>
            <a:r>
              <a:rPr lang="en-US" altLang="ja-JP" sz="1000" u="none" strike="noStrike" kern="1200" dirty="0">
                <a:solidFill>
                  <a:schemeClr val="tx1"/>
                </a:solidFill>
                <a:effectLst/>
                <a:ea typeface="MS PGothic" panose="020B0600070205080204" pitchFamily="34" charset="-128"/>
                <a:cs typeface="+mn-cs"/>
              </a:rPr>
              <a:t>65</a:t>
            </a:r>
            <a:r>
              <a:rPr lang="ja-JP" altLang="en-US" sz="1000" u="none" strike="noStrike" kern="1200">
                <a:solidFill>
                  <a:schemeClr val="tx1"/>
                </a:solidFill>
                <a:effectLst/>
                <a:ea typeface="MS PGothic" panose="020B0600070205080204" pitchFamily="34" charset="-128"/>
                <a:cs typeface="+mn-cs"/>
              </a:rPr>
              <a:t>のワイン産地のうち</a:t>
            </a:r>
            <a:r>
              <a:rPr lang="en-US" altLang="ja-JP" sz="1000" u="none" strike="noStrike" kern="1200" dirty="0">
                <a:solidFill>
                  <a:schemeClr val="tx1"/>
                </a:solidFill>
                <a:effectLst/>
                <a:ea typeface="MS PGothic" panose="020B0600070205080204" pitchFamily="34" charset="-128"/>
                <a:cs typeface="+mn-cs"/>
              </a:rPr>
              <a:t>58</a:t>
            </a:r>
            <a:r>
              <a:rPr lang="ja-JP" altLang="en-US" sz="1000" u="none" strike="noStrike" kern="1200">
                <a:solidFill>
                  <a:schemeClr val="tx1"/>
                </a:solidFill>
                <a:effectLst/>
                <a:ea typeface="MS PGothic" panose="020B0600070205080204" pitchFamily="34" charset="-128"/>
                <a:cs typeface="+mn-cs"/>
              </a:rPr>
              <a:t>の産地で栽培され、オーストラリアで最も多く栽培されている白ブドウ品種です。</a:t>
            </a:r>
            <a:endParaRPr lang="en-AU" altLang="ja-JP" sz="1000" u="none" strike="noStrike" kern="1200" dirty="0">
              <a:solidFill>
                <a:schemeClr val="tx1"/>
              </a:solidFill>
              <a:effectLst/>
              <a:ea typeface="MS PGothic" panose="020B0600070205080204" pitchFamily="34" charset="-128"/>
              <a:cs typeface="+mn-cs"/>
            </a:endParaRPr>
          </a:p>
          <a:p>
            <a:pPr rtl="0"/>
            <a:endParaRPr lang="en-AU" sz="1000" u="none" strike="noStrike" kern="1200" dirty="0">
              <a:solidFill>
                <a:schemeClr val="tx1"/>
              </a:solidFill>
              <a:effectLst/>
              <a:ea typeface="+mn-ea"/>
              <a:cs typeface="+mn-cs"/>
            </a:endParaRPr>
          </a:p>
          <a:p>
            <a:pPr rtl="0"/>
            <a:endParaRPr lang="en-AU" sz="1000" u="none" strike="noStrike" kern="1200" dirty="0">
              <a:solidFill>
                <a:schemeClr val="tx1"/>
              </a:solidFill>
              <a:effectLst/>
              <a:ea typeface="+mn-ea"/>
              <a:cs typeface="+mn-cs"/>
            </a:endParaRPr>
          </a:p>
          <a:p>
            <a:pPr marL="0" marR="0" lvl="0" indent="0" algn="l" defTabSz="914400" rtl="0" eaLnBrk="1" fontAlgn="auto" latinLnBrk="0" hangingPunct="1">
              <a:lnSpc>
                <a:spcPct val="100000"/>
              </a:lnSpc>
              <a:spcBef>
                <a:spcPct val="0"/>
              </a:spcBef>
              <a:spcAft>
                <a:spcPct val="0"/>
              </a:spcAft>
              <a:buClrTx/>
              <a:buSzTx/>
              <a:buFontTx/>
              <a:buNone/>
              <a:defRPr/>
            </a:pPr>
            <a:r>
              <a:rPr lang="ja-JP" altLang="en-US" sz="1200" u="none" strike="noStrike">
                <a:solidFill>
                  <a:srgbClr val="FF0000"/>
                </a:solidFill>
                <a:effectLst/>
                <a:latin typeface="MS PGothic" panose="020B0600070205080204" pitchFamily="34" charset="-128"/>
                <a:ea typeface="MS PGothic" panose="020B0600070205080204" pitchFamily="34" charset="-128"/>
              </a:rPr>
              <a:t>補完プログラム</a:t>
            </a:r>
            <a:r>
              <a:rPr lang="en-US" altLang="ja-JP" sz="1200" u="none" strike="noStrike" dirty="0">
                <a:solidFill>
                  <a:srgbClr val="FF0000"/>
                </a:solidFill>
                <a:effectLst/>
                <a:ea typeface="MS PGothic" panose="020B0600070205080204" pitchFamily="34" charset="-128"/>
              </a:rPr>
              <a:t>: </a:t>
            </a:r>
            <a:r>
              <a:rPr lang="ja-JP" altLang="en-US" sz="1200" u="none" strike="noStrike">
                <a:solidFill>
                  <a:srgbClr val="FF0000"/>
                </a:solidFill>
                <a:effectLst/>
                <a:latin typeface="MS PGothic" panose="020B0600070205080204" pitchFamily="34" charset="-128"/>
                <a:ea typeface="MS PGothic" panose="020B0600070205080204" pitchFamily="34" charset="-128"/>
              </a:rPr>
              <a:t>オーストラリアのワイン産地に関する詳しい情報はこちらからご覧いただけます。</a:t>
            </a:r>
            <a:r>
              <a:rPr lang="ja-JP" altLang="en-US" sz="1200" u="none" strike="noStrike">
                <a:solidFill>
                  <a:srgbClr val="FF0000"/>
                </a:solidFill>
                <a:effectLst/>
                <a:ea typeface="MS PGothic" panose="020B0600070205080204" pitchFamily="34" charset="-128"/>
              </a:rPr>
              <a:t> </a:t>
            </a:r>
            <a:r>
              <a:rPr lang="en-US" altLang="ja-JP" sz="1200" u="none" strike="noStrike" dirty="0" err="1">
                <a:solidFill>
                  <a:srgbClr val="FF0000"/>
                </a:solidFill>
                <a:effectLst/>
                <a:ea typeface="MS PGothic" panose="020B0600070205080204" pitchFamily="34" charset="-128"/>
              </a:rPr>
              <a:t>www.australianwinediscovered.com</a:t>
            </a:r>
            <a:r>
              <a:rPr lang="ja-JP" altLang="en-US" sz="1800">
                <a:ea typeface="MS PGothic" panose="020B0600070205080204" pitchFamily="34" charset="-128"/>
              </a:rPr>
              <a:t> </a:t>
            </a:r>
            <a:br>
              <a:rPr lang="en-AU" dirty="0"/>
            </a:br>
            <a:endParaRPr lang="en-US" dirty="0"/>
          </a:p>
          <a:p>
            <a:endParaRPr lang="en-US" dirty="0"/>
          </a:p>
        </p:txBody>
      </p:sp>
      <p:sp>
        <p:nvSpPr>
          <p:cNvPr id="4" name="Slide Number Placeholder 3"/>
          <p:cNvSpPr>
            <a:spLocks noGrp="1"/>
          </p:cNvSpPr>
          <p:nvPr>
            <p:ph type="sldNum" sz="quarter" idx="5"/>
          </p:nvPr>
        </p:nvSpPr>
        <p:spPr/>
        <p:txBody>
          <a:bodyPr/>
          <a:lstStyle/>
          <a:p>
            <a:fld id="{C8CAF07B-88B1-40ED-9A21-D99161D5F8F5}" type="slidenum">
              <a:rPr lang="en-US" smtClean="0"/>
              <a:pPr/>
              <a:t>15</a:t>
            </a:fld>
            <a:endParaRPr lang="en-US" dirty="0"/>
          </a:p>
        </p:txBody>
      </p:sp>
    </p:spTree>
    <p:extLst>
      <p:ext uri="{BB962C8B-B14F-4D97-AF65-F5344CB8AC3E}">
        <p14:creationId xmlns:p14="http://schemas.microsoft.com/office/powerpoint/2010/main" val="418246060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353" rtl="0" eaLnBrk="1" fontAlgn="auto" latinLnBrk="0" hangingPunct="1">
              <a:lnSpc>
                <a:spcPct val="100000"/>
              </a:lnSpc>
              <a:spcBef>
                <a:spcPts val="0"/>
              </a:spcBef>
              <a:spcAft>
                <a:spcPts val="0"/>
              </a:spcAft>
              <a:buClrTx/>
              <a:buSzTx/>
              <a:buFontTx/>
              <a:buNone/>
              <a:tabLst/>
              <a:defRPr/>
            </a:pPr>
            <a:r>
              <a:rPr lang="ja-JP" altLang="en-US">
                <a:ea typeface="MS PGothic" panose="020B0600070205080204" pitchFamily="34" charset="-128"/>
              </a:rPr>
              <a:t>ヴィクトリア州はオーストラリアで最も人口の多いワイン産地で、他のどの州よりも多くの産地とワイナリーが存在します。地理的な多様性から、各地域で様々なスタイルのワインが造られています。ヤラ・ヴァレー、モーニントン・ペニンシュラ、ビーチワース、マセドン・レーンジズ、ジロングでは、冷涼地のエレガントなシャルドネや上質なスパークリングワインが生産されています。温暖な気候の産地では、マレー・ダーリング</a:t>
            </a:r>
            <a:r>
              <a:rPr lang="en-AU" dirty="0"/>
              <a:t>、</a:t>
            </a:r>
            <a:r>
              <a:rPr lang="ja-JP" altLang="en-US">
                <a:ea typeface="MS PGothic" panose="020B0600070205080204" pitchFamily="34" charset="-128"/>
              </a:rPr>
              <a:t>ゴールバーン・ヴァレー、スワン・ヒルが有名です。</a:t>
            </a:r>
            <a:br>
              <a:rPr lang="en-AU" dirty="0"/>
            </a:br>
            <a:endParaRPr lang="en-US" dirty="0"/>
          </a:p>
          <a:p>
            <a:endParaRPr lang="en-US" dirty="0"/>
          </a:p>
        </p:txBody>
      </p:sp>
      <p:sp>
        <p:nvSpPr>
          <p:cNvPr id="4" name="Slide Number Placeholder 3"/>
          <p:cNvSpPr>
            <a:spLocks noGrp="1"/>
          </p:cNvSpPr>
          <p:nvPr>
            <p:ph type="sldNum" sz="quarter" idx="5"/>
          </p:nvPr>
        </p:nvSpPr>
        <p:spPr/>
        <p:txBody>
          <a:bodyPr/>
          <a:lstStyle/>
          <a:p>
            <a:fld id="{C8CAF07B-88B1-40ED-9A21-D99161D5F8F5}" type="slidenum">
              <a:rPr lang="en-US" smtClean="0"/>
              <a:pPr/>
              <a:t>16</a:t>
            </a:fld>
            <a:endParaRPr lang="en-US" dirty="0"/>
          </a:p>
        </p:txBody>
      </p:sp>
    </p:spTree>
    <p:extLst>
      <p:ext uri="{BB962C8B-B14F-4D97-AF65-F5344CB8AC3E}">
        <p14:creationId xmlns:p14="http://schemas.microsoft.com/office/powerpoint/2010/main" val="300310779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ja-JP" altLang="en-US" sz="1200" u="none" strike="noStrike" kern="1200">
                <a:solidFill>
                  <a:schemeClr val="tx1"/>
                </a:solidFill>
                <a:effectLst/>
                <a:ea typeface="MS PGothic" panose="020B0600070205080204" pitchFamily="34" charset="-128"/>
                <a:cs typeface="+mn-cs"/>
              </a:rPr>
              <a:t>ヤラ・ヴァレーは、メルボルン中心部から車で</a:t>
            </a:r>
            <a:r>
              <a:rPr lang="en-US" altLang="ja-JP" sz="1200" u="none" strike="noStrike" kern="1200" dirty="0">
                <a:solidFill>
                  <a:schemeClr val="tx1"/>
                </a:solidFill>
                <a:effectLst/>
                <a:ea typeface="MS PGothic" panose="020B0600070205080204" pitchFamily="34" charset="-128"/>
                <a:cs typeface="+mn-cs"/>
              </a:rPr>
              <a:t>1</a:t>
            </a:r>
            <a:r>
              <a:rPr lang="ja-JP" altLang="en-US" sz="1200" u="none" strike="noStrike" kern="1200">
                <a:solidFill>
                  <a:schemeClr val="tx1"/>
                </a:solidFill>
                <a:effectLst/>
                <a:ea typeface="MS PGothic" panose="020B0600070205080204" pitchFamily="34" charset="-128"/>
                <a:cs typeface="+mn-cs"/>
              </a:rPr>
              <a:t>時間以内で行ける、オーストラリアで最もアクセスしやすいワイン産地のひとつです。セラードア、情緒のある街、文化的な観光スポット、食品の生産者、そして美しい風景があります。</a:t>
            </a:r>
            <a:endParaRPr lang="en-AU" altLang="ja-JP" sz="1200" u="none" strike="noStrike" kern="1200" dirty="0">
              <a:solidFill>
                <a:schemeClr val="tx1"/>
              </a:solidFill>
              <a:effectLst/>
              <a:ea typeface="MS PGothic" panose="020B0600070205080204" pitchFamily="34" charset="-128"/>
              <a:cs typeface="+mn-cs"/>
            </a:endParaRPr>
          </a:p>
          <a:p>
            <a:r>
              <a:rPr lang="ja-JP" altLang="en-US" sz="1200" u="none" strike="noStrike" kern="1200">
                <a:solidFill>
                  <a:schemeClr val="tx1"/>
                </a:solidFill>
                <a:effectLst/>
                <a:ea typeface="MS PGothic" panose="020B0600070205080204" pitchFamily="34" charset="-128"/>
                <a:cs typeface="+mn-cs"/>
              </a:rPr>
              <a:t>この地域のシャルドネの名声は、今もなお進化し続けています。シャルドネは様々な場所で栽培され、一般的に繊細で質感があり、控えめなスタイルが特徴です。酸のレベルを高く保つため、ブドウは低い糖度（ボーメ）で収穫されます。香りと味わいは柑橘類からストーンフルーツ、ミネラル、フローラルな特徴まで様々です。熟成に伴いイチジクの魅力的な味わいや旨味（セイバリーさ）も出てきます。</a:t>
            </a:r>
            <a:endParaRPr lang="en-AU" altLang="ja-JP" sz="1200" u="none" strike="noStrike" kern="1200" dirty="0">
              <a:solidFill>
                <a:schemeClr val="tx1"/>
              </a:solidFill>
              <a:effectLst/>
              <a:ea typeface="MS PGothic" panose="020B0600070205080204" pitchFamily="34" charset="-128"/>
              <a:cs typeface="+mn-cs"/>
            </a:endParaRPr>
          </a:p>
          <a:p>
            <a:endParaRPr lang="en-AU" sz="1200" u="none" strike="noStrike" kern="1200" dirty="0">
              <a:solidFill>
                <a:schemeClr val="tx1"/>
              </a:solidFill>
              <a:effectLst/>
              <a:ea typeface="+mn-ea"/>
              <a:cs typeface="+mn-cs"/>
            </a:endParaRPr>
          </a:p>
          <a:p>
            <a:endParaRPr lang="en-US" dirty="0"/>
          </a:p>
        </p:txBody>
      </p:sp>
      <p:sp>
        <p:nvSpPr>
          <p:cNvPr id="4" name="Slide Number Placeholder 3"/>
          <p:cNvSpPr>
            <a:spLocks noGrp="1"/>
          </p:cNvSpPr>
          <p:nvPr>
            <p:ph type="sldNum" sz="quarter" idx="5"/>
          </p:nvPr>
        </p:nvSpPr>
        <p:spPr/>
        <p:txBody>
          <a:bodyPr/>
          <a:lstStyle/>
          <a:p>
            <a:fld id="{C8CAF07B-88B1-40ED-9A21-D99161D5F8F5}" type="slidenum">
              <a:rPr lang="en-US" smtClean="0"/>
              <a:pPr/>
              <a:t>17</a:t>
            </a:fld>
            <a:endParaRPr lang="en-US" dirty="0"/>
          </a:p>
        </p:txBody>
      </p:sp>
    </p:spTree>
    <p:extLst>
      <p:ext uri="{BB962C8B-B14F-4D97-AF65-F5344CB8AC3E}">
        <p14:creationId xmlns:p14="http://schemas.microsoft.com/office/powerpoint/2010/main" val="43198398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353" rtl="0" eaLnBrk="1" fontAlgn="auto" latinLnBrk="0" hangingPunct="1">
              <a:lnSpc>
                <a:spcPct val="100000"/>
              </a:lnSpc>
              <a:spcBef>
                <a:spcPts val="0"/>
              </a:spcBef>
              <a:spcAft>
                <a:spcPts val="0"/>
              </a:spcAft>
              <a:buClrTx/>
              <a:buSzTx/>
              <a:buFontTx/>
              <a:buNone/>
              <a:tabLst/>
              <a:defRPr/>
            </a:pPr>
            <a:r>
              <a:rPr lang="ja-JP" altLang="en-US">
                <a:effectLst/>
                <a:ea typeface="MS PGothic" panose="020B0600070205080204" pitchFamily="34" charset="-128"/>
              </a:rPr>
              <a:t>モーニントン・ペニンシュラは、冷涼気候の良質なワインの産地として高い評価を得ています。また、美しいビーチや穏やかな湾、美しい自然を生かした海辺のリゾート地としても知られています。この産地のシャルドネは、バランスの取れたエレガントな味わいで知られ、樽を使用しない繊細で爽やかなものから、トースト香と豊かな複雑さを備えたミディアム・ボディのものまで、さまざまなスタイルのものがあります。メロン、柑橘類、イチジクなどの典型的な果実味がみられます。モーニントン・ペニンシュラのシャルドネは、冷涼な気候が生み出す並外れた果実由来の酸の恩恵を受け、この産地の特徴である控えめなスタイルかつ引き締まった骨格を魅せます。</a:t>
            </a:r>
            <a:endParaRPr lang="en-AU" b="0" dirty="0">
              <a:effectLst/>
            </a:endParaRPr>
          </a:p>
          <a:p>
            <a:endParaRPr lang="en-US" dirty="0"/>
          </a:p>
        </p:txBody>
      </p:sp>
      <p:sp>
        <p:nvSpPr>
          <p:cNvPr id="4" name="Slide Number Placeholder 3"/>
          <p:cNvSpPr>
            <a:spLocks noGrp="1"/>
          </p:cNvSpPr>
          <p:nvPr>
            <p:ph type="sldNum" sz="quarter" idx="5"/>
          </p:nvPr>
        </p:nvSpPr>
        <p:spPr/>
        <p:txBody>
          <a:bodyPr/>
          <a:lstStyle/>
          <a:p>
            <a:fld id="{C8CAF07B-88B1-40ED-9A21-D99161D5F8F5}" type="slidenum">
              <a:rPr lang="en-US" smtClean="0"/>
              <a:pPr/>
              <a:t>20</a:t>
            </a:fld>
            <a:endParaRPr lang="en-US" dirty="0"/>
          </a:p>
        </p:txBody>
      </p:sp>
    </p:spTree>
    <p:extLst>
      <p:ext uri="{BB962C8B-B14F-4D97-AF65-F5344CB8AC3E}">
        <p14:creationId xmlns:p14="http://schemas.microsoft.com/office/powerpoint/2010/main" val="31500938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353" rtl="0" eaLnBrk="1" fontAlgn="auto" latinLnBrk="0" hangingPunct="1">
              <a:lnSpc>
                <a:spcPct val="100000"/>
              </a:lnSpc>
              <a:spcBef>
                <a:spcPts val="0"/>
              </a:spcBef>
              <a:spcAft>
                <a:spcPts val="0"/>
              </a:spcAft>
              <a:buClrTx/>
              <a:buSzTx/>
              <a:buFontTx/>
              <a:buNone/>
              <a:tabLst/>
              <a:defRPr/>
            </a:pPr>
            <a:r>
              <a:rPr lang="ja-JP" altLang="en-US" sz="1200" u="none" strike="noStrike" kern="1200">
                <a:solidFill>
                  <a:schemeClr val="tx1"/>
                </a:solidFill>
                <a:effectLst/>
                <a:ea typeface="MS PGothic" panose="020B0600070205080204" pitchFamily="34" charset="-128"/>
                <a:cs typeface="+mn-cs"/>
              </a:rPr>
              <a:t>西オーストラリア州のワイン産地は、南西部およびグレート・サザン地域に集中しています。スワン・ディストリクトのように州都パースに近い産地もありますが、ほとんどは州の南部に位置しています。産地はブラックウッド・ヴァレー、ジオグラッフ、グレート・サザン、ピール、ペムバトン、マンジマップ、マーガレット・リヴァー、スワン・ディストリクトなどです。ここでは、西オーストラリア州のシャルドネの産地であるマーガレット・リヴァーに焦点を当てます。</a:t>
            </a:r>
            <a:endParaRPr lang="en-US" dirty="0"/>
          </a:p>
          <a:p>
            <a:endParaRPr lang="en-US" dirty="0"/>
          </a:p>
        </p:txBody>
      </p:sp>
      <p:sp>
        <p:nvSpPr>
          <p:cNvPr id="4" name="Slide Number Placeholder 3"/>
          <p:cNvSpPr>
            <a:spLocks noGrp="1"/>
          </p:cNvSpPr>
          <p:nvPr>
            <p:ph type="sldNum" sz="quarter" idx="5"/>
          </p:nvPr>
        </p:nvSpPr>
        <p:spPr/>
        <p:txBody>
          <a:bodyPr/>
          <a:lstStyle/>
          <a:p>
            <a:fld id="{C8CAF07B-88B1-40ED-9A21-D99161D5F8F5}" type="slidenum">
              <a:rPr lang="en-US" smtClean="0"/>
              <a:pPr/>
              <a:t>23</a:t>
            </a:fld>
            <a:endParaRPr lang="en-US" dirty="0"/>
          </a:p>
        </p:txBody>
      </p:sp>
    </p:spTree>
    <p:extLst>
      <p:ext uri="{BB962C8B-B14F-4D97-AF65-F5344CB8AC3E}">
        <p14:creationId xmlns:p14="http://schemas.microsoft.com/office/powerpoint/2010/main" val="353213579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ja-JP" altLang="en-US" sz="1200" u="none" strike="noStrike" kern="1200">
                <a:solidFill>
                  <a:schemeClr val="tx1"/>
                </a:solidFill>
                <a:effectLst/>
                <a:ea typeface="MS PGothic" panose="020B0600070205080204" pitchFamily="34" charset="-128"/>
                <a:cs typeface="+mn-cs"/>
              </a:rPr>
              <a:t>マーガレット・リヴァーは</a:t>
            </a:r>
            <a:r>
              <a:rPr lang="en-US" altLang="ja-JP" sz="1200" u="none" strike="noStrike" kern="1200" dirty="0">
                <a:solidFill>
                  <a:schemeClr val="tx1"/>
                </a:solidFill>
                <a:effectLst/>
                <a:ea typeface="MS PGothic" panose="020B0600070205080204" pitchFamily="34" charset="-128"/>
                <a:cs typeface="+mn-cs"/>
              </a:rPr>
              <a:t>50</a:t>
            </a:r>
            <a:r>
              <a:rPr lang="ja-JP" altLang="en-US" sz="1200" u="none" strike="noStrike" kern="1200">
                <a:solidFill>
                  <a:schemeClr val="tx1"/>
                </a:solidFill>
                <a:effectLst/>
                <a:ea typeface="MS PGothic" panose="020B0600070205080204" pitchFamily="34" charset="-128"/>
                <a:cs typeface="+mn-cs"/>
              </a:rPr>
              <a:t>年足らずの間に、オーストラリアの高級ワイン産地として国際的な名声を築き上げました。 海岸沿いに位置するこの地域は、自然の美しさを感じられる場所で、ブドウ畑のすぐそばには息を呑むような、美しい海岸線が広がっています。</a:t>
            </a:r>
            <a:endParaRPr lang="en-AU" sz="1200" u="none" strike="noStrike" kern="1200" dirty="0">
              <a:solidFill>
                <a:schemeClr val="tx1"/>
              </a:solidFill>
              <a:effectLst/>
              <a:ea typeface="+mn-ea"/>
              <a:cs typeface="+mn-cs"/>
            </a:endParaRPr>
          </a:p>
          <a:p>
            <a:pPr rtl="0"/>
            <a:r>
              <a:rPr lang="ja-JP" altLang="en-US">
                <a:effectLst/>
                <a:ea typeface="MS PGothic" panose="020B0600070205080204" pitchFamily="34" charset="-128"/>
              </a:rPr>
              <a:t>マーガレット・リヴァーは、世界最高峰のワインに匹敵するワインを生産する力を備えています。シャルドネは果実の成熟度、味わいの深さ、丸みのある質感が感じられ、爽やかな酸がワインを優雅に熟成させます。</a:t>
            </a:r>
            <a:br>
              <a:rPr lang="en-AU" dirty="0"/>
            </a:br>
            <a:endParaRPr lang="en-US" dirty="0"/>
          </a:p>
          <a:p>
            <a:endParaRPr lang="en-US" dirty="0"/>
          </a:p>
        </p:txBody>
      </p:sp>
      <p:sp>
        <p:nvSpPr>
          <p:cNvPr id="4" name="Slide Number Placeholder 3"/>
          <p:cNvSpPr>
            <a:spLocks noGrp="1"/>
          </p:cNvSpPr>
          <p:nvPr>
            <p:ph type="sldNum" sz="quarter" idx="5"/>
          </p:nvPr>
        </p:nvSpPr>
        <p:spPr/>
        <p:txBody>
          <a:bodyPr/>
          <a:lstStyle/>
          <a:p>
            <a:fld id="{C8CAF07B-88B1-40ED-9A21-D99161D5F8F5}" type="slidenum">
              <a:rPr lang="en-US" smtClean="0"/>
              <a:pPr/>
              <a:t>24</a:t>
            </a:fld>
            <a:endParaRPr lang="en-US" dirty="0"/>
          </a:p>
        </p:txBody>
      </p:sp>
    </p:spTree>
    <p:extLst>
      <p:ext uri="{BB962C8B-B14F-4D97-AF65-F5344CB8AC3E}">
        <p14:creationId xmlns:p14="http://schemas.microsoft.com/office/powerpoint/2010/main" val="1237833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8CAF07B-88B1-40ED-9A21-D99161D5F8F5}" type="slidenum">
              <a:rPr lang="en-US" smtClean="0"/>
              <a:pPr/>
              <a:t>25</a:t>
            </a:fld>
            <a:endParaRPr lang="en-US" dirty="0"/>
          </a:p>
        </p:txBody>
      </p:sp>
    </p:spTree>
    <p:extLst>
      <p:ext uri="{BB962C8B-B14F-4D97-AF65-F5344CB8AC3E}">
        <p14:creationId xmlns:p14="http://schemas.microsoft.com/office/powerpoint/2010/main" val="274548117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ja-JP" altLang="en-US" sz="1200" u="none" strike="noStrike" kern="1200">
                <a:solidFill>
                  <a:schemeClr val="tx1"/>
                </a:solidFill>
                <a:effectLst/>
                <a:ea typeface="MS PGothic" panose="020B0600070205080204" pitchFamily="34" charset="-128"/>
                <a:cs typeface="+mn-cs"/>
              </a:rPr>
              <a:t>オーストラリア最古のワイン産地であるハンター・ヴァレーをはじめ、リヴァリーナのように広大な産地や、オレンジ、タンバランバ、キャンベラ・ディストリクト（ニュー・サウス・ウェールズ</a:t>
            </a:r>
          </a:p>
          <a:p>
            <a:pPr rtl="0"/>
            <a:r>
              <a:rPr lang="ja-JP" altLang="en-US" sz="1200" u="none" strike="noStrike" kern="1200">
                <a:solidFill>
                  <a:schemeClr val="tx1"/>
                </a:solidFill>
                <a:effectLst/>
                <a:ea typeface="MS PGothic" panose="020B0600070205080204" pitchFamily="34" charset="-128"/>
                <a:cs typeface="+mn-cs"/>
              </a:rPr>
              <a:t>州とオーストラリア首都特別地区の両方にまたがっている）のような冷涼な産地など、</a:t>
            </a:r>
            <a:r>
              <a:rPr lang="en-US" altLang="ja-JP" sz="1200" u="none" strike="noStrike" kern="1200" dirty="0">
                <a:solidFill>
                  <a:schemeClr val="tx1"/>
                </a:solidFill>
                <a:effectLst/>
                <a:ea typeface="MS PGothic" panose="020B0600070205080204" pitchFamily="34" charset="-128"/>
                <a:cs typeface="+mn-cs"/>
              </a:rPr>
              <a:t>14</a:t>
            </a:r>
            <a:r>
              <a:rPr lang="ja-JP" altLang="en-US" sz="1200" u="none" strike="noStrike" kern="1200">
                <a:solidFill>
                  <a:schemeClr val="tx1"/>
                </a:solidFill>
                <a:effectLst/>
                <a:ea typeface="MS PGothic" panose="020B0600070205080204" pitchFamily="34" charset="-128"/>
                <a:cs typeface="+mn-cs"/>
              </a:rPr>
              <a:t>のワイン産地を擁しています。</a:t>
            </a:r>
          </a:p>
          <a:p>
            <a:br>
              <a:rPr lang="en-AU" dirty="0"/>
            </a:br>
            <a:endParaRPr lang="en-US" dirty="0"/>
          </a:p>
          <a:p>
            <a:endParaRPr lang="en-US" dirty="0"/>
          </a:p>
        </p:txBody>
      </p:sp>
      <p:sp>
        <p:nvSpPr>
          <p:cNvPr id="4" name="Slide Number Placeholder 3"/>
          <p:cNvSpPr>
            <a:spLocks noGrp="1"/>
          </p:cNvSpPr>
          <p:nvPr>
            <p:ph type="sldNum" sz="quarter" idx="5"/>
          </p:nvPr>
        </p:nvSpPr>
        <p:spPr/>
        <p:txBody>
          <a:bodyPr/>
          <a:lstStyle/>
          <a:p>
            <a:fld id="{C8CAF07B-88B1-40ED-9A21-D99161D5F8F5}" type="slidenum">
              <a:rPr lang="en-US" smtClean="0"/>
              <a:pPr/>
              <a:t>27</a:t>
            </a:fld>
            <a:endParaRPr lang="en-US" dirty="0"/>
          </a:p>
        </p:txBody>
      </p:sp>
    </p:spTree>
    <p:extLst>
      <p:ext uri="{BB962C8B-B14F-4D97-AF65-F5344CB8AC3E}">
        <p14:creationId xmlns:p14="http://schemas.microsoft.com/office/powerpoint/2010/main" val="308254346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ja-JP" altLang="en-US">
                <a:ea typeface="MS PGothic" panose="020B0600070205080204" pitchFamily="34" charset="-128"/>
              </a:rPr>
              <a:t>シドニー中心部から車で</a:t>
            </a:r>
            <a:r>
              <a:rPr lang="en-US" altLang="ja-JP" dirty="0">
                <a:ea typeface="MS PGothic" panose="020B0600070205080204" pitchFamily="34" charset="-128"/>
              </a:rPr>
              <a:t>3</a:t>
            </a:r>
            <a:r>
              <a:rPr lang="ja-JP" altLang="en-US">
                <a:ea typeface="MS PGothic" panose="020B0600070205080204" pitchFamily="34" charset="-128"/>
              </a:rPr>
              <a:t>時間強の距離にあるハンター・ヴァレーは、その豊かな歴史とワインに魅せられたシドニー住民や観光客が訪れ、エンターテイメントの中心地となっています。ハンターのシャルドネは、かつていわゆる「サンシャイン・イン・ザ・ボトル（ボトルの中に太陽を閉じ込めたような）」と表現されるスタイルに代表されたように、ビッグで樽香が強く、濃厚でバターのようなワインでしたが、この産地は過去</a:t>
            </a:r>
            <a:r>
              <a:rPr lang="en-US" altLang="ja-JP" dirty="0">
                <a:ea typeface="MS PGothic" panose="020B0600070205080204" pitchFamily="34" charset="-128"/>
              </a:rPr>
              <a:t>15</a:t>
            </a:r>
            <a:r>
              <a:rPr lang="ja-JP" altLang="en-US">
                <a:ea typeface="MS PGothic" panose="020B0600070205080204" pitchFamily="34" charset="-128"/>
              </a:rPr>
              <a:t>年間にルネッサンスを遂げました。今も濃厚なシャルドネは造っていますが、樽使用は以前より控えめに、マロラクティック発酵もあまり行われていません。味わいは白桃から柑橘類まで幅広く、スレート（粘板岩）のような酸が感じられます。</a:t>
            </a:r>
          </a:p>
          <a:p>
            <a:pPr rtl="0"/>
            <a:endParaRPr lang="en-US" dirty="0"/>
          </a:p>
          <a:p>
            <a:endParaRPr lang="en-US" dirty="0"/>
          </a:p>
        </p:txBody>
      </p:sp>
      <p:sp>
        <p:nvSpPr>
          <p:cNvPr id="4" name="Slide Number Placeholder 3"/>
          <p:cNvSpPr>
            <a:spLocks noGrp="1"/>
          </p:cNvSpPr>
          <p:nvPr>
            <p:ph type="sldNum" sz="quarter" idx="5"/>
          </p:nvPr>
        </p:nvSpPr>
        <p:spPr/>
        <p:txBody>
          <a:bodyPr/>
          <a:lstStyle/>
          <a:p>
            <a:fld id="{C8CAF07B-88B1-40ED-9A21-D99161D5F8F5}" type="slidenum">
              <a:rPr lang="en-US" smtClean="0"/>
              <a:pPr/>
              <a:t>28</a:t>
            </a:fld>
            <a:endParaRPr lang="en-US" dirty="0"/>
          </a:p>
        </p:txBody>
      </p:sp>
    </p:spTree>
    <p:extLst>
      <p:ext uri="{BB962C8B-B14F-4D97-AF65-F5344CB8AC3E}">
        <p14:creationId xmlns:p14="http://schemas.microsoft.com/office/powerpoint/2010/main" val="401196506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8CAF07B-88B1-40ED-9A21-D99161D5F8F5}" type="slidenum">
              <a:rPr lang="en-US" smtClean="0"/>
              <a:pPr/>
              <a:t>29</a:t>
            </a:fld>
            <a:endParaRPr lang="en-US" dirty="0"/>
          </a:p>
        </p:txBody>
      </p:sp>
    </p:spTree>
    <p:extLst>
      <p:ext uri="{BB962C8B-B14F-4D97-AF65-F5344CB8AC3E}">
        <p14:creationId xmlns:p14="http://schemas.microsoft.com/office/powerpoint/2010/main" val="186464769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353" rtl="0" eaLnBrk="1" fontAlgn="auto" latinLnBrk="0" hangingPunct="1">
              <a:lnSpc>
                <a:spcPct val="100000"/>
              </a:lnSpc>
              <a:spcBef>
                <a:spcPts val="0"/>
              </a:spcBef>
              <a:spcAft>
                <a:spcPts val="0"/>
              </a:spcAft>
              <a:buClrTx/>
              <a:buSzTx/>
              <a:buFontTx/>
              <a:buNone/>
              <a:tabLst/>
              <a:defRPr/>
            </a:pPr>
            <a:r>
              <a:rPr lang="ja-JP" altLang="en-US" sz="1200" u="none" strike="noStrike" kern="1200">
                <a:solidFill>
                  <a:schemeClr val="tx1"/>
                </a:solidFill>
                <a:effectLst/>
                <a:ea typeface="MS PGothic" panose="020B0600070205080204" pitchFamily="34" charset="-128"/>
                <a:cs typeface="+mn-cs"/>
              </a:rPr>
              <a:t>南オーストラリア州は、オーストラリアの年間ブドウ生産量のほぼ半分を占めています。また、オーストラリアで最も有名な産地や最も古いブドウの樹が存在するのもこの地域です。</a:t>
            </a:r>
            <a:endParaRPr lang="en-US" dirty="0"/>
          </a:p>
          <a:p>
            <a:endParaRPr lang="en-US" dirty="0"/>
          </a:p>
        </p:txBody>
      </p:sp>
      <p:sp>
        <p:nvSpPr>
          <p:cNvPr id="4" name="Slide Number Placeholder 3"/>
          <p:cNvSpPr>
            <a:spLocks noGrp="1"/>
          </p:cNvSpPr>
          <p:nvPr>
            <p:ph type="sldNum" sz="quarter" idx="5"/>
          </p:nvPr>
        </p:nvSpPr>
        <p:spPr/>
        <p:txBody>
          <a:bodyPr/>
          <a:lstStyle/>
          <a:p>
            <a:fld id="{C8CAF07B-88B1-40ED-9A21-D99161D5F8F5}" type="slidenum">
              <a:rPr lang="en-US" smtClean="0"/>
              <a:pPr/>
              <a:t>31</a:t>
            </a:fld>
            <a:endParaRPr lang="en-US" dirty="0"/>
          </a:p>
        </p:txBody>
      </p:sp>
    </p:spTree>
    <p:extLst>
      <p:ext uri="{BB962C8B-B14F-4D97-AF65-F5344CB8AC3E}">
        <p14:creationId xmlns:p14="http://schemas.microsoft.com/office/powerpoint/2010/main" val="333718690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353" rtl="0" eaLnBrk="1" fontAlgn="auto" latinLnBrk="0" hangingPunct="1">
              <a:lnSpc>
                <a:spcPct val="100000"/>
              </a:lnSpc>
              <a:spcBef>
                <a:spcPts val="0"/>
              </a:spcBef>
              <a:spcAft>
                <a:spcPts val="0"/>
              </a:spcAft>
              <a:buClrTx/>
              <a:buSzTx/>
              <a:buFontTx/>
              <a:buNone/>
              <a:tabLst/>
              <a:defRPr/>
            </a:pPr>
            <a:r>
              <a:rPr lang="ja-JP" altLang="en-US" sz="1200" u="none" strike="noStrike" kern="1200">
                <a:solidFill>
                  <a:schemeClr val="tx1"/>
                </a:solidFill>
                <a:effectLst/>
                <a:ea typeface="MS PGothic" panose="020B0600070205080204" pitchFamily="34" charset="-128"/>
                <a:cs typeface="+mn-cs"/>
              </a:rPr>
              <a:t>アデレードの中心街から車でわずか</a:t>
            </a:r>
            <a:r>
              <a:rPr lang="en-US" altLang="ja-JP" sz="1200" u="none" strike="noStrike" kern="1200" dirty="0">
                <a:solidFill>
                  <a:schemeClr val="tx1"/>
                </a:solidFill>
                <a:effectLst/>
                <a:ea typeface="MS PGothic" panose="020B0600070205080204" pitchFamily="34" charset="-128"/>
                <a:cs typeface="+mn-cs"/>
              </a:rPr>
              <a:t>30</a:t>
            </a:r>
            <a:r>
              <a:rPr lang="ja-JP" altLang="en-US" sz="1200" u="none" strike="noStrike" kern="1200">
                <a:solidFill>
                  <a:schemeClr val="tx1"/>
                </a:solidFill>
                <a:effectLst/>
                <a:ea typeface="MS PGothic" panose="020B0600070205080204" pitchFamily="34" charset="-128"/>
                <a:cs typeface="+mn-cs"/>
              </a:rPr>
              <a:t>分のところにあるこの地域は、美食家たちがこぞって訪れる場所です。</a:t>
            </a:r>
            <a:r>
              <a:rPr lang="en-US" altLang="ja-JP" sz="1200" u="none" strike="noStrike" kern="1200" dirty="0">
                <a:solidFill>
                  <a:schemeClr val="tx1"/>
                </a:solidFill>
                <a:effectLst/>
                <a:ea typeface="MS PGothic" panose="020B0600070205080204" pitchFamily="34" charset="-128"/>
                <a:cs typeface="+mn-cs"/>
              </a:rPr>
              <a:t>1870</a:t>
            </a:r>
            <a:r>
              <a:rPr lang="ja-JP" altLang="en-US" sz="1200" u="none" strike="noStrike" kern="1200">
                <a:solidFill>
                  <a:schemeClr val="tx1"/>
                </a:solidFill>
                <a:effectLst/>
                <a:ea typeface="MS PGothic" panose="020B0600070205080204" pitchFamily="34" charset="-128"/>
                <a:cs typeface="+mn-cs"/>
              </a:rPr>
              <a:t>年代にブドウが植えられましたが、当時は冷涼気候でのブドウ栽培が困難であったため、</a:t>
            </a:r>
            <a:r>
              <a:rPr lang="en-US" altLang="ja-JP" sz="1200" u="none" strike="noStrike" kern="1200" dirty="0">
                <a:solidFill>
                  <a:schemeClr val="tx1"/>
                </a:solidFill>
                <a:effectLst/>
                <a:ea typeface="MS PGothic" panose="020B0600070205080204" pitchFamily="34" charset="-128"/>
                <a:cs typeface="+mn-cs"/>
              </a:rPr>
              <a:t>1930</a:t>
            </a:r>
            <a:r>
              <a:rPr lang="ja-JP" altLang="en-US" sz="1200" u="none" strike="noStrike" kern="1200">
                <a:solidFill>
                  <a:schemeClr val="tx1"/>
                </a:solidFill>
                <a:effectLst/>
                <a:ea typeface="MS PGothic" panose="020B0600070205080204" pitchFamily="34" charset="-128"/>
                <a:cs typeface="+mn-cs"/>
              </a:rPr>
              <a:t>年代までには殆どのブドウが引き抜かれました。ワインメーカーのブライアン・クローザーが</a:t>
            </a:r>
            <a:r>
              <a:rPr lang="en-US" altLang="ja-JP" sz="1200" u="none" strike="noStrike" kern="1200" dirty="0">
                <a:solidFill>
                  <a:schemeClr val="tx1"/>
                </a:solidFill>
                <a:effectLst/>
                <a:ea typeface="MS PGothic" panose="020B0600070205080204" pitchFamily="34" charset="-128"/>
                <a:cs typeface="+mn-cs"/>
              </a:rPr>
              <a:t>1979</a:t>
            </a:r>
            <a:r>
              <a:rPr lang="ja-JP" altLang="en-US" sz="1200" u="none" strike="noStrike" kern="1200">
                <a:solidFill>
                  <a:schemeClr val="tx1"/>
                </a:solidFill>
                <a:effectLst/>
                <a:ea typeface="MS PGothic" panose="020B0600070205080204" pitchFamily="34" charset="-128"/>
                <a:cs typeface="+mn-cs"/>
              </a:rPr>
              <a:t>年にシャルドネを植え、冷涼気候品種の栽培に最適な産地であることを証明し、この土地のワイン産地としての再生が始まりました。アデレード・ヒルズは最高の冷涼気候のワイン産地で、エレガントで質感のある、線の細いシャルドネを生産します。長期熟成に耐えうる酸の骨格を備え、世界最高の冷涼気候シャルドネに匹敵します。</a:t>
            </a:r>
            <a:endParaRPr lang="en-US" dirty="0"/>
          </a:p>
          <a:p>
            <a:endParaRPr lang="en-US" dirty="0"/>
          </a:p>
        </p:txBody>
      </p:sp>
      <p:sp>
        <p:nvSpPr>
          <p:cNvPr id="4" name="Slide Number Placeholder 3"/>
          <p:cNvSpPr>
            <a:spLocks noGrp="1"/>
          </p:cNvSpPr>
          <p:nvPr>
            <p:ph type="sldNum" sz="quarter" idx="5"/>
          </p:nvPr>
        </p:nvSpPr>
        <p:spPr/>
        <p:txBody>
          <a:bodyPr/>
          <a:lstStyle/>
          <a:p>
            <a:fld id="{C8CAF07B-88B1-40ED-9A21-D99161D5F8F5}" type="slidenum">
              <a:rPr lang="en-US" smtClean="0"/>
              <a:pPr/>
              <a:t>32</a:t>
            </a:fld>
            <a:endParaRPr lang="en-US" dirty="0"/>
          </a:p>
        </p:txBody>
      </p:sp>
    </p:spTree>
    <p:extLst>
      <p:ext uri="{BB962C8B-B14F-4D97-AF65-F5344CB8AC3E}">
        <p14:creationId xmlns:p14="http://schemas.microsoft.com/office/powerpoint/2010/main" val="354756006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8CAF07B-88B1-40ED-9A21-D99161D5F8F5}" type="slidenum">
              <a:rPr lang="en-US" smtClean="0"/>
              <a:pPr/>
              <a:t>34</a:t>
            </a:fld>
            <a:endParaRPr lang="en-US" dirty="0"/>
          </a:p>
        </p:txBody>
      </p:sp>
    </p:spTree>
    <p:extLst>
      <p:ext uri="{BB962C8B-B14F-4D97-AF65-F5344CB8AC3E}">
        <p14:creationId xmlns:p14="http://schemas.microsoft.com/office/powerpoint/2010/main" val="99643823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353" rtl="0" eaLnBrk="1" fontAlgn="auto" latinLnBrk="0" hangingPunct="1">
              <a:lnSpc>
                <a:spcPct val="100000"/>
              </a:lnSpc>
              <a:spcBef>
                <a:spcPts val="0"/>
              </a:spcBef>
              <a:spcAft>
                <a:spcPts val="0"/>
              </a:spcAft>
              <a:buClrTx/>
              <a:buSzTx/>
              <a:buFontTx/>
              <a:buNone/>
              <a:tabLst/>
              <a:defRPr/>
            </a:pPr>
            <a:r>
              <a:rPr lang="ja-JP" altLang="en-US" sz="1200" u="none" strike="noStrike" kern="1200">
                <a:solidFill>
                  <a:schemeClr val="tx1"/>
                </a:solidFill>
                <a:effectLst/>
                <a:ea typeface="MS PGothic" panose="020B0600070205080204" pitchFamily="34" charset="-128"/>
                <a:cs typeface="+mn-cs"/>
              </a:rPr>
              <a:t>タスマニア・ワインの唯一の公式産地として認められてい</a:t>
            </a:r>
            <a:r>
              <a:rPr lang="ja-JP" altLang="en-US">
                <a:ea typeface="MS PGothic" panose="020B0600070205080204" pitchFamily="34" charset="-128"/>
              </a:rPr>
              <a:t>る</a:t>
            </a:r>
            <a:r>
              <a:rPr lang="ja-JP" altLang="en-US" sz="1200" u="none" strike="noStrike" kern="1200">
                <a:solidFill>
                  <a:schemeClr val="tx1"/>
                </a:solidFill>
                <a:effectLst/>
                <a:ea typeface="MS PGothic" panose="020B0600070205080204" pitchFamily="34" charset="-128"/>
                <a:cs typeface="+mn-cs"/>
              </a:rPr>
              <a:t>のは「タスマニア」だけですが、タスマニア州政府は島を</a:t>
            </a:r>
            <a:r>
              <a:rPr lang="en-US" altLang="ja-JP" sz="1200" u="none" strike="noStrike" kern="1200" dirty="0">
                <a:solidFill>
                  <a:schemeClr val="tx1"/>
                </a:solidFill>
                <a:effectLst/>
                <a:ea typeface="MS PGothic" panose="020B0600070205080204" pitchFamily="34" charset="-128"/>
                <a:cs typeface="+mn-cs"/>
              </a:rPr>
              <a:t>7</a:t>
            </a:r>
            <a:r>
              <a:rPr lang="ja-JP" altLang="en-US" sz="1200" u="none" strike="noStrike" kern="1200">
                <a:solidFill>
                  <a:schemeClr val="tx1"/>
                </a:solidFill>
                <a:effectLst/>
                <a:ea typeface="MS PGothic" panose="020B0600070205080204" pitchFamily="34" charset="-128"/>
                <a:cs typeface="+mn-cs"/>
              </a:rPr>
              <a:t>つの産地に分けています。ノース・ウエスト、パイパーズ・リヴァー、テイマー・ヴァレー、イースト・コースト、ダーウェント・ヴァレー、コール・リヴァー・ヴァレー、ヒュオン・ヴァレーです。</a:t>
            </a:r>
            <a:br>
              <a:rPr lang="en-AU" dirty="0">
                <a:cs typeface="+mn-lt"/>
              </a:rPr>
            </a:br>
            <a:endParaRPr lang="en-US" dirty="0"/>
          </a:p>
          <a:p>
            <a:endParaRPr lang="en-US" dirty="0"/>
          </a:p>
        </p:txBody>
      </p:sp>
      <p:sp>
        <p:nvSpPr>
          <p:cNvPr id="4" name="Slide Number Placeholder 3"/>
          <p:cNvSpPr>
            <a:spLocks noGrp="1"/>
          </p:cNvSpPr>
          <p:nvPr>
            <p:ph type="sldNum" sz="quarter" idx="5"/>
          </p:nvPr>
        </p:nvSpPr>
        <p:spPr/>
        <p:txBody>
          <a:bodyPr/>
          <a:lstStyle/>
          <a:p>
            <a:fld id="{C8CAF07B-88B1-40ED-9A21-D99161D5F8F5}" type="slidenum">
              <a:rPr lang="en-US" smtClean="0"/>
              <a:pPr/>
              <a:t>35</a:t>
            </a:fld>
            <a:endParaRPr lang="en-US" dirty="0"/>
          </a:p>
        </p:txBody>
      </p:sp>
    </p:spTree>
    <p:extLst>
      <p:ext uri="{BB962C8B-B14F-4D97-AF65-F5344CB8AC3E}">
        <p14:creationId xmlns:p14="http://schemas.microsoft.com/office/powerpoint/2010/main" val="423968563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353" rtl="0" eaLnBrk="1" fontAlgn="auto" latinLnBrk="0" hangingPunct="1">
              <a:lnSpc>
                <a:spcPct val="100000"/>
              </a:lnSpc>
              <a:spcBef>
                <a:spcPts val="0"/>
              </a:spcBef>
              <a:spcAft>
                <a:spcPts val="0"/>
              </a:spcAft>
              <a:buClrTx/>
              <a:buSzTx/>
              <a:buFontTx/>
              <a:buNone/>
              <a:tabLst/>
              <a:defRPr/>
            </a:pPr>
            <a:r>
              <a:rPr lang="ja-JP" altLang="en-US" sz="1200" u="none" strike="noStrike" kern="1200">
                <a:solidFill>
                  <a:schemeClr val="tx1"/>
                </a:solidFill>
                <a:effectLst/>
                <a:ea typeface="MS PGothic" panose="020B0600070205080204" pitchFamily="34" charset="-128"/>
                <a:cs typeface="+mn-cs"/>
              </a:rPr>
              <a:t>タスマニアはオーストラリアで最も優れた冷涼気候のワイン産地のひとつで、受賞歴のあるスパークリング・ワイン、ピノ・ノワール、シャルドネ、リースリングの産地として知られています。タスマニアの冷涼な気候とワイン作りに理想的な土壌から、突き抜けるようなシャープな酸と、力強いながらも繊細な味わいを持つ、辛口でエレガントなシャルドネが生まれます。樽香が強すぎたり、熟した果実味が前面に出すぎたりすることはなく、控えめで繊細な味わいになっています。タスマニアのシャルドネは、高品質のスパークリング・ワインの製造にかなりの割合で使用されています。</a:t>
            </a:r>
            <a:endParaRPr lang="en-US" dirty="0"/>
          </a:p>
          <a:p>
            <a:endParaRPr lang="en-US" dirty="0"/>
          </a:p>
        </p:txBody>
      </p:sp>
      <p:sp>
        <p:nvSpPr>
          <p:cNvPr id="4" name="Slide Number Placeholder 3"/>
          <p:cNvSpPr>
            <a:spLocks noGrp="1"/>
          </p:cNvSpPr>
          <p:nvPr>
            <p:ph type="sldNum" sz="quarter" idx="5"/>
          </p:nvPr>
        </p:nvSpPr>
        <p:spPr/>
        <p:txBody>
          <a:bodyPr/>
          <a:lstStyle/>
          <a:p>
            <a:fld id="{C8CAF07B-88B1-40ED-9A21-D99161D5F8F5}" type="slidenum">
              <a:rPr lang="en-US" smtClean="0"/>
              <a:pPr/>
              <a:t>36</a:t>
            </a:fld>
            <a:endParaRPr lang="en-US" dirty="0"/>
          </a:p>
        </p:txBody>
      </p:sp>
    </p:spTree>
    <p:extLst>
      <p:ext uri="{BB962C8B-B14F-4D97-AF65-F5344CB8AC3E}">
        <p14:creationId xmlns:p14="http://schemas.microsoft.com/office/powerpoint/2010/main" val="287973939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ja-JP" altLang="en-US" sz="1800" u="none" strike="noStrike">
                <a:solidFill>
                  <a:srgbClr val="000000"/>
                </a:solidFill>
                <a:effectLst/>
                <a:latin typeface="MS PGothic" panose="020B0600070205080204" pitchFamily="34" charset="-128"/>
                <a:ea typeface="MS PGothic" panose="020B0600070205080204" pitchFamily="34" charset="-128"/>
              </a:rPr>
              <a:t>ここから複数のワインのテイスティングを始めましょう</a:t>
            </a:r>
            <a:r>
              <a:rPr lang="ja-JP" altLang="en-US">
                <a:ea typeface="MS PGothic" panose="020B0600070205080204" pitchFamily="34" charset="-128"/>
              </a:rPr>
              <a:t> </a:t>
            </a:r>
            <a:endParaRPr lang="en-US" altLang="ja-JP" dirty="0">
              <a:ea typeface="MS PGothic" panose="020B0600070205080204" pitchFamily="34" charset="-128"/>
            </a:endParaRPr>
          </a:p>
          <a:p>
            <a:pPr marL="0" marR="0" lvl="0" indent="0" algn="l" defTabSz="914400" rtl="0" eaLnBrk="1" fontAlgn="auto" latinLnBrk="0" hangingPunct="1">
              <a:lnSpc>
                <a:spcPct val="100000"/>
              </a:lnSpc>
              <a:spcBef>
                <a:spcPct val="0"/>
              </a:spcBef>
              <a:spcAft>
                <a:spcPct val="0"/>
              </a:spcAft>
              <a:buClrTx/>
              <a:buSzTx/>
              <a:buFontTx/>
              <a:buNone/>
              <a:defRPr/>
            </a:pPr>
            <a:endParaRPr lang="en-US" dirty="0"/>
          </a:p>
          <a:p>
            <a:pPr rtl="0"/>
            <a:r>
              <a:rPr lang="ja-JP" altLang="en-US" sz="1200" u="none" strike="noStrike" kern="1200">
                <a:solidFill>
                  <a:schemeClr val="tx1"/>
                </a:solidFill>
                <a:effectLst/>
                <a:ea typeface="MS PGothic" panose="020B0600070205080204" pitchFamily="34" charset="-128"/>
                <a:cs typeface="+mn-cs"/>
              </a:rPr>
              <a:t>シャルドネの汎用性は、オーストラリアのような気まぐれなワイン市場において、この品種が復活した大きな要因でもあります。</a:t>
            </a:r>
          </a:p>
          <a:p>
            <a:pPr rtl="0"/>
            <a:r>
              <a:rPr lang="ja-JP" altLang="en-US" sz="1200" u="none" strike="noStrike" kern="1200">
                <a:solidFill>
                  <a:schemeClr val="tx1"/>
                </a:solidFill>
                <a:effectLst/>
                <a:ea typeface="MS PGothic" panose="020B0600070205080204" pitchFamily="34" charset="-128"/>
                <a:cs typeface="+mn-cs"/>
              </a:rPr>
              <a:t>シャルドネは、そのブドウが育った畑の個性を表現することもできますが、ワインメーカーのための実験のキャンバスとなることもできます。</a:t>
            </a:r>
          </a:p>
          <a:p>
            <a:pPr rtl="0"/>
            <a:r>
              <a:rPr lang="ja-JP" altLang="en-US" sz="1200" u="none" strike="noStrike" kern="1200">
                <a:solidFill>
                  <a:schemeClr val="tx1"/>
                </a:solidFill>
                <a:effectLst/>
                <a:ea typeface="MS PGothic" panose="020B0600070205080204" pitchFamily="34" charset="-128"/>
                <a:cs typeface="+mn-cs"/>
              </a:rPr>
              <a:t>シャルドネの革命により、オーストラリアのワインメーカーは、この魅力的な品種のあらゆる風味と特徴を受け入れることができるようになりました。その結果、冷涼な気候で作られたすっきりとしたライトボディのものから、温暖な気候で作られた芳醇で熟したものまで、ワイン愛好家たちはシャルドネの復活を迎え入れています。</a:t>
            </a:r>
            <a:br>
              <a:rPr lang="en-AU" dirty="0"/>
            </a:br>
            <a:endParaRPr lang="en-US" dirty="0"/>
          </a:p>
          <a:p>
            <a:endParaRPr lang="en-US" dirty="0"/>
          </a:p>
        </p:txBody>
      </p:sp>
      <p:sp>
        <p:nvSpPr>
          <p:cNvPr id="4" name="Slide Number Placeholder 3"/>
          <p:cNvSpPr>
            <a:spLocks noGrp="1"/>
          </p:cNvSpPr>
          <p:nvPr>
            <p:ph type="sldNum" sz="quarter" idx="5"/>
          </p:nvPr>
        </p:nvSpPr>
        <p:spPr/>
        <p:txBody>
          <a:bodyPr/>
          <a:lstStyle/>
          <a:p>
            <a:fld id="{C8CAF07B-88B1-40ED-9A21-D99161D5F8F5}" type="slidenum">
              <a:rPr lang="en-US" smtClean="0"/>
              <a:pPr/>
              <a:t>39</a:t>
            </a:fld>
            <a:endParaRPr lang="en-US" dirty="0"/>
          </a:p>
        </p:txBody>
      </p:sp>
    </p:spTree>
    <p:extLst>
      <p:ext uri="{BB962C8B-B14F-4D97-AF65-F5344CB8AC3E}">
        <p14:creationId xmlns:p14="http://schemas.microsoft.com/office/powerpoint/2010/main" val="306732321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8CAF07B-88B1-40ED-9A21-D99161D5F8F5}" type="slidenum">
              <a:rPr lang="en-US" smtClean="0"/>
              <a:pPr/>
              <a:t>40</a:t>
            </a:fld>
            <a:endParaRPr lang="en-US" dirty="0"/>
          </a:p>
        </p:txBody>
      </p:sp>
    </p:spTree>
    <p:extLst>
      <p:ext uri="{BB962C8B-B14F-4D97-AF65-F5344CB8AC3E}">
        <p14:creationId xmlns:p14="http://schemas.microsoft.com/office/powerpoint/2010/main" val="319832661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AU" sz="1200" u="none" strike="noStrike" kern="1200" dirty="0" err="1">
                <a:solidFill>
                  <a:schemeClr val="tx1"/>
                </a:solidFill>
                <a:effectLst/>
                <a:ea typeface="+mn-ea"/>
                <a:cs typeface="+mn-cs"/>
              </a:rPr>
              <a:t>他のプログラムや資料はこちらwww.australianwinediscovered.com</a:t>
            </a:r>
            <a:endParaRPr lang="en-AU" b="0" dirty="0">
              <a:effectLst/>
            </a:endParaRPr>
          </a:p>
          <a:p>
            <a:r>
              <a:rPr lang="en-AU" sz="1200" kern="1200" dirty="0" err="1">
                <a:solidFill>
                  <a:schemeClr val="tx1"/>
                </a:solidFill>
                <a:effectLst/>
                <a:ea typeface="+mn-ea"/>
                <a:cs typeface="+mn-cs"/>
              </a:rPr>
              <a:t>お問合せはこちら（英語のみ）discovered@wineaustralia.com</a:t>
            </a:r>
            <a:endParaRPr lang="en-AU" sz="1200" kern="1200" dirty="0">
              <a:solidFill>
                <a:schemeClr val="tx1"/>
              </a:solidFill>
              <a:effectLst/>
              <a:ea typeface="+mn-ea"/>
              <a:cs typeface="+mn-cs"/>
            </a:endParaRPr>
          </a:p>
          <a:p>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C8CAF07B-88B1-40ED-9A21-D99161D5F8F5}" type="slidenum">
              <a:rPr lang="en-US" smtClean="0"/>
              <a:pPr/>
              <a:t>42</a:t>
            </a:fld>
            <a:endParaRPr lang="en-US" dirty="0"/>
          </a:p>
        </p:txBody>
      </p:sp>
    </p:spTree>
    <p:extLst>
      <p:ext uri="{BB962C8B-B14F-4D97-AF65-F5344CB8AC3E}">
        <p14:creationId xmlns:p14="http://schemas.microsoft.com/office/powerpoint/2010/main" val="332449415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svg"/><Relationship Id="rId1" Type="http://schemas.openxmlformats.org/officeDocument/2006/relationships/slideMaster" Target="../slideMasters/slideMaster1.xml"/><Relationship Id="rId4" Type="http://schemas.openxmlformats.org/officeDocument/2006/relationships/image" Target="../media/image5.sv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svg"/><Relationship Id="rId1" Type="http://schemas.openxmlformats.org/officeDocument/2006/relationships/slideMaster" Target="../slideMasters/slideMaster1.xml"/><Relationship Id="rId4" Type="http://schemas.openxmlformats.org/officeDocument/2006/relationships/image" Target="../media/image5.sv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cool">
    <p:spTree>
      <p:nvGrpSpPr>
        <p:cNvPr id="1" name=""/>
        <p:cNvGrpSpPr/>
        <p:nvPr/>
      </p:nvGrpSpPr>
      <p:grpSpPr>
        <a:xfrm>
          <a:off x="0" y="0"/>
          <a:ext cx="0" cy="0"/>
          <a:chOff x="0" y="0"/>
          <a:chExt cx="0" cy="0"/>
        </a:xfrm>
      </p:grpSpPr>
      <p:sp>
        <p:nvSpPr>
          <p:cNvPr id="14" name="Picture Placeholder 13">
            <a:extLst>
              <a:ext uri="{FF2B5EF4-FFF2-40B4-BE49-F238E27FC236}">
                <a16:creationId xmlns:a16="http://schemas.microsoft.com/office/drawing/2014/main" id="{B0D49B2B-0578-DD0E-DF06-361AFCF2E14A}"/>
              </a:ext>
            </a:extLst>
          </p:cNvPr>
          <p:cNvSpPr>
            <a:spLocks noGrp="1"/>
          </p:cNvSpPr>
          <p:nvPr>
            <p:ph type="pic" sz="quarter" idx="11"/>
          </p:nvPr>
        </p:nvSpPr>
        <p:spPr>
          <a:xfrm>
            <a:off x="658813" y="2595220"/>
            <a:ext cx="10975975" cy="4284662"/>
          </a:xfrm>
        </p:spPr>
        <p:txBody>
          <a:bodyPr/>
          <a:lstStyle>
            <a:lvl1pPr marL="0" indent="0">
              <a:buNone/>
              <a:defRPr b="0" i="0"/>
            </a:lvl1pPr>
          </a:lstStyle>
          <a:p>
            <a:endParaRPr lang="en-US" dirty="0"/>
          </a:p>
        </p:txBody>
      </p:sp>
      <p:sp>
        <p:nvSpPr>
          <p:cNvPr id="8" name="Freeform 7">
            <a:extLst>
              <a:ext uri="{FF2B5EF4-FFF2-40B4-BE49-F238E27FC236}">
                <a16:creationId xmlns:a16="http://schemas.microsoft.com/office/drawing/2014/main" id="{6CA89B76-DDF5-831F-E9D9-FAE154589844}"/>
              </a:ext>
            </a:extLst>
          </p:cNvPr>
          <p:cNvSpPr/>
          <p:nvPr userDrawn="1"/>
        </p:nvSpPr>
        <p:spPr>
          <a:xfrm>
            <a:off x="0" y="5867700"/>
            <a:ext cx="12271248" cy="990300"/>
          </a:xfrm>
          <a:custGeom>
            <a:avLst/>
            <a:gdLst>
              <a:gd name="connsiteX0" fmla="*/ 0 w 10720039"/>
              <a:gd name="connsiteY0" fmla="*/ 56 h 1011101"/>
              <a:gd name="connsiteX1" fmla="*/ 7434 w 10720039"/>
              <a:gd name="connsiteY1" fmla="*/ 1011101 h 1011101"/>
              <a:gd name="connsiteX2" fmla="*/ 10697736 w 10720039"/>
              <a:gd name="connsiteY2" fmla="*/ 1011100 h 1011101"/>
              <a:gd name="connsiteX3" fmla="*/ 10720039 w 10720039"/>
              <a:gd name="connsiteY3" fmla="*/ 535314 h 1011101"/>
              <a:gd name="connsiteX4" fmla="*/ 7939669 w 10720039"/>
              <a:gd name="connsiteY4" fmla="*/ 587354 h 1011101"/>
              <a:gd name="connsiteX5" fmla="*/ 0 w 10720039"/>
              <a:gd name="connsiteY5" fmla="*/ 56 h 1011101"/>
              <a:gd name="connsiteX6" fmla="*/ 0 w 10712605"/>
              <a:gd name="connsiteY6" fmla="*/ 99484 h 10436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720039" h="1011101">
                <a:moveTo>
                  <a:pt x="0" y="56"/>
                </a:moveTo>
                <a:lnTo>
                  <a:pt x="7434" y="1011101"/>
                </a:lnTo>
                <a:lnTo>
                  <a:pt x="10697736" y="1011100"/>
                </a:lnTo>
                <a:lnTo>
                  <a:pt x="10720039" y="535314"/>
                </a:lnTo>
                <a:cubicBezTo>
                  <a:pt x="10147609" y="619568"/>
                  <a:pt x="9726342" y="676564"/>
                  <a:pt x="7939669" y="587354"/>
                </a:cubicBezTo>
                <a:cubicBezTo>
                  <a:pt x="6152996" y="498144"/>
                  <a:pt x="4143298" y="-6139"/>
                  <a:pt x="0" y="56"/>
                </a:cubicBezTo>
                <a:close/>
              </a:path>
            </a:pathLst>
          </a:cu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79" b="0" i="0" dirty="0">
              <a:latin typeface="Neue Haas Grotesk Text Pro" panose="020B0504020202020204" pitchFamily="34" charset="77"/>
            </a:endParaRPr>
          </a:p>
        </p:txBody>
      </p:sp>
      <p:pic>
        <p:nvPicPr>
          <p:cNvPr id="9" name="Graphic 8">
            <a:extLst>
              <a:ext uri="{FF2B5EF4-FFF2-40B4-BE49-F238E27FC236}">
                <a16:creationId xmlns:a16="http://schemas.microsoft.com/office/drawing/2014/main" id="{D1480A8A-232F-1419-C2C8-36A309F83EEC}"/>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593733" y="493138"/>
            <a:ext cx="2333737" cy="765384"/>
          </a:xfrm>
          <a:prstGeom prst="rect">
            <a:avLst/>
          </a:prstGeom>
        </p:spPr>
      </p:pic>
      <p:pic>
        <p:nvPicPr>
          <p:cNvPr id="10" name="Graphic 9">
            <a:extLst>
              <a:ext uri="{FF2B5EF4-FFF2-40B4-BE49-F238E27FC236}">
                <a16:creationId xmlns:a16="http://schemas.microsoft.com/office/drawing/2014/main" id="{D0C213A0-8CAC-77FF-B68D-09458A134D44}"/>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658368" y="6301151"/>
            <a:ext cx="2822695" cy="123397"/>
          </a:xfrm>
          <a:prstGeom prst="rect">
            <a:avLst/>
          </a:prstGeom>
        </p:spPr>
      </p:pic>
      <p:sp>
        <p:nvSpPr>
          <p:cNvPr id="12" name="Text Placeholder 11">
            <a:extLst>
              <a:ext uri="{FF2B5EF4-FFF2-40B4-BE49-F238E27FC236}">
                <a16:creationId xmlns:a16="http://schemas.microsoft.com/office/drawing/2014/main" id="{59F80134-43BD-B065-562C-51001B95FA27}"/>
              </a:ext>
            </a:extLst>
          </p:cNvPr>
          <p:cNvSpPr>
            <a:spLocks noGrp="1"/>
          </p:cNvSpPr>
          <p:nvPr>
            <p:ph type="body" sz="quarter" idx="10" hasCustomPrompt="1"/>
          </p:nvPr>
        </p:nvSpPr>
        <p:spPr>
          <a:xfrm>
            <a:off x="593733" y="1582597"/>
            <a:ext cx="11041110" cy="990300"/>
          </a:xfrm>
        </p:spPr>
        <p:txBody>
          <a:bodyPr/>
          <a:lstStyle>
            <a:lvl1pPr marL="0" indent="0" algn="l" defTabSz="914353" rtl="0" eaLnBrk="1" latinLnBrk="0" hangingPunct="1">
              <a:lnSpc>
                <a:spcPct val="82000"/>
              </a:lnSpc>
              <a:buNone/>
              <a:defRPr lang="en-GB" sz="6000" b="0" i="0" kern="1200" smtClean="0">
                <a:solidFill>
                  <a:schemeClr val="accent3"/>
                </a:solidFill>
                <a:latin typeface="Neue Haas Grotesk Text Pro" panose="020B0504020202020204" pitchFamily="34" charset="77"/>
                <a:ea typeface="Inter Display" panose="02000503000000020004" pitchFamily="2" charset="0"/>
                <a:cs typeface="Inter Display" panose="02000503000000020004" pitchFamily="2" charset="0"/>
              </a:defRPr>
            </a:lvl1pPr>
            <a:lvl2pPr marL="0" indent="0" algn="l" defTabSz="914353" rtl="0" eaLnBrk="1" latinLnBrk="0" hangingPunct="1">
              <a:buNone/>
              <a:defRPr lang="en-GB" sz="5988" kern="1200" smtClean="0">
                <a:solidFill>
                  <a:schemeClr val="accent3"/>
                </a:solidFill>
                <a:latin typeface="Inter Display" panose="02000503000000020004" pitchFamily="2" charset="0"/>
                <a:ea typeface="Inter Display" panose="02000503000000020004" pitchFamily="2" charset="0"/>
                <a:cs typeface="Inter Display" panose="02000503000000020004" pitchFamily="2" charset="0"/>
              </a:defRPr>
            </a:lvl2pPr>
            <a:lvl3pPr marL="0" indent="0" algn="l" defTabSz="914353" rtl="0" eaLnBrk="1" latinLnBrk="0" hangingPunct="1">
              <a:buNone/>
              <a:defRPr lang="en-GB" sz="5988" kern="1200" smtClean="0">
                <a:solidFill>
                  <a:schemeClr val="accent3"/>
                </a:solidFill>
                <a:latin typeface="Inter Display" panose="02000503000000020004" pitchFamily="2" charset="0"/>
                <a:ea typeface="Inter Display" panose="02000503000000020004" pitchFamily="2" charset="0"/>
                <a:cs typeface="Inter Display" panose="02000503000000020004" pitchFamily="2" charset="0"/>
              </a:defRPr>
            </a:lvl3pPr>
            <a:lvl4pPr marL="0" indent="0" algn="l" defTabSz="914353" rtl="0" eaLnBrk="1" latinLnBrk="0" hangingPunct="1">
              <a:buNone/>
              <a:defRPr lang="en-GB" sz="5988" kern="1200" smtClean="0">
                <a:solidFill>
                  <a:schemeClr val="accent3"/>
                </a:solidFill>
                <a:latin typeface="Inter Display" panose="02000503000000020004" pitchFamily="2" charset="0"/>
                <a:ea typeface="Inter Display" panose="02000503000000020004" pitchFamily="2" charset="0"/>
                <a:cs typeface="Inter Display" panose="02000503000000020004" pitchFamily="2" charset="0"/>
              </a:defRPr>
            </a:lvl4pPr>
            <a:lvl5pPr marL="0" indent="0" algn="l" defTabSz="914353" rtl="0" eaLnBrk="1" latinLnBrk="0" hangingPunct="1">
              <a:buNone/>
              <a:defRPr lang="en-US" sz="5988" kern="1200">
                <a:solidFill>
                  <a:schemeClr val="accent3"/>
                </a:solidFill>
                <a:latin typeface="Inter Display" panose="02000503000000020004" pitchFamily="2" charset="0"/>
                <a:ea typeface="Inter Display" panose="02000503000000020004" pitchFamily="2" charset="0"/>
                <a:cs typeface="Inter Display" panose="02000503000000020004" pitchFamily="2" charset="0"/>
              </a:defRPr>
            </a:lvl5pPr>
          </a:lstStyle>
          <a:p>
            <a:pPr lvl="0"/>
            <a:r>
              <a:rPr lang="en-GB" dirty="0"/>
              <a:t>CLICK TO EDIT MASTER TEXT STYLE</a:t>
            </a:r>
          </a:p>
        </p:txBody>
      </p:sp>
    </p:spTree>
    <p:extLst>
      <p:ext uri="{BB962C8B-B14F-4D97-AF65-F5344CB8AC3E}">
        <p14:creationId xmlns:p14="http://schemas.microsoft.com/office/powerpoint/2010/main" val="3260254201"/>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warm">
    <p:spTree>
      <p:nvGrpSpPr>
        <p:cNvPr id="1" name=""/>
        <p:cNvGrpSpPr/>
        <p:nvPr/>
      </p:nvGrpSpPr>
      <p:grpSpPr>
        <a:xfrm>
          <a:off x="0" y="0"/>
          <a:ext cx="0" cy="0"/>
          <a:chOff x="0" y="0"/>
          <a:chExt cx="0" cy="0"/>
        </a:xfrm>
      </p:grpSpPr>
      <p:sp>
        <p:nvSpPr>
          <p:cNvPr id="14" name="Picture Placeholder 13">
            <a:extLst>
              <a:ext uri="{FF2B5EF4-FFF2-40B4-BE49-F238E27FC236}">
                <a16:creationId xmlns:a16="http://schemas.microsoft.com/office/drawing/2014/main" id="{B0D49B2B-0578-DD0E-DF06-361AFCF2E14A}"/>
              </a:ext>
            </a:extLst>
          </p:cNvPr>
          <p:cNvSpPr>
            <a:spLocks noGrp="1"/>
          </p:cNvSpPr>
          <p:nvPr>
            <p:ph type="pic" sz="quarter" idx="11"/>
          </p:nvPr>
        </p:nvSpPr>
        <p:spPr>
          <a:xfrm>
            <a:off x="658813" y="2595220"/>
            <a:ext cx="10975975" cy="4284662"/>
          </a:xfrm>
        </p:spPr>
        <p:txBody>
          <a:bodyPr/>
          <a:lstStyle>
            <a:lvl1pPr marL="0" indent="0">
              <a:buNone/>
              <a:defRPr b="0" i="0"/>
            </a:lvl1pPr>
          </a:lstStyle>
          <a:p>
            <a:endParaRPr lang="en-US" dirty="0"/>
          </a:p>
        </p:txBody>
      </p:sp>
      <p:sp>
        <p:nvSpPr>
          <p:cNvPr id="8" name="Freeform 7">
            <a:extLst>
              <a:ext uri="{FF2B5EF4-FFF2-40B4-BE49-F238E27FC236}">
                <a16:creationId xmlns:a16="http://schemas.microsoft.com/office/drawing/2014/main" id="{6CA89B76-DDF5-831F-E9D9-FAE154589844}"/>
              </a:ext>
            </a:extLst>
          </p:cNvPr>
          <p:cNvSpPr/>
          <p:nvPr userDrawn="1"/>
        </p:nvSpPr>
        <p:spPr>
          <a:xfrm>
            <a:off x="0" y="5867700"/>
            <a:ext cx="12271248" cy="990300"/>
          </a:xfrm>
          <a:custGeom>
            <a:avLst/>
            <a:gdLst>
              <a:gd name="connsiteX0" fmla="*/ 0 w 10720039"/>
              <a:gd name="connsiteY0" fmla="*/ 56 h 1011101"/>
              <a:gd name="connsiteX1" fmla="*/ 7434 w 10720039"/>
              <a:gd name="connsiteY1" fmla="*/ 1011101 h 1011101"/>
              <a:gd name="connsiteX2" fmla="*/ 10697736 w 10720039"/>
              <a:gd name="connsiteY2" fmla="*/ 1011100 h 1011101"/>
              <a:gd name="connsiteX3" fmla="*/ 10720039 w 10720039"/>
              <a:gd name="connsiteY3" fmla="*/ 535314 h 1011101"/>
              <a:gd name="connsiteX4" fmla="*/ 7939669 w 10720039"/>
              <a:gd name="connsiteY4" fmla="*/ 587354 h 1011101"/>
              <a:gd name="connsiteX5" fmla="*/ 0 w 10720039"/>
              <a:gd name="connsiteY5" fmla="*/ 56 h 1011101"/>
              <a:gd name="connsiteX6" fmla="*/ 0 w 10712605"/>
              <a:gd name="connsiteY6" fmla="*/ 99484 h 10436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720039" h="1011101">
                <a:moveTo>
                  <a:pt x="0" y="56"/>
                </a:moveTo>
                <a:lnTo>
                  <a:pt x="7434" y="1011101"/>
                </a:lnTo>
                <a:lnTo>
                  <a:pt x="10697736" y="1011100"/>
                </a:lnTo>
                <a:lnTo>
                  <a:pt x="10720039" y="535314"/>
                </a:lnTo>
                <a:cubicBezTo>
                  <a:pt x="10147609" y="619568"/>
                  <a:pt x="9726342" y="676564"/>
                  <a:pt x="7939669" y="587354"/>
                </a:cubicBezTo>
                <a:cubicBezTo>
                  <a:pt x="6152996" y="498144"/>
                  <a:pt x="4143298" y="-6139"/>
                  <a:pt x="0" y="56"/>
                </a:cubicBezTo>
                <a:close/>
              </a:path>
            </a:pathLst>
          </a:cu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79" b="0" i="0" dirty="0">
              <a:latin typeface="Neue Haas Grotesk Text Pro" panose="020B0504020202020204" pitchFamily="34" charset="77"/>
            </a:endParaRPr>
          </a:p>
        </p:txBody>
      </p:sp>
      <p:pic>
        <p:nvPicPr>
          <p:cNvPr id="9" name="Graphic 8">
            <a:extLst>
              <a:ext uri="{FF2B5EF4-FFF2-40B4-BE49-F238E27FC236}">
                <a16:creationId xmlns:a16="http://schemas.microsoft.com/office/drawing/2014/main" id="{D1480A8A-232F-1419-C2C8-36A309F83EEC}"/>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593733" y="493138"/>
            <a:ext cx="2333737" cy="765384"/>
          </a:xfrm>
          <a:prstGeom prst="rect">
            <a:avLst/>
          </a:prstGeom>
        </p:spPr>
      </p:pic>
      <p:pic>
        <p:nvPicPr>
          <p:cNvPr id="10" name="Graphic 9">
            <a:extLst>
              <a:ext uri="{FF2B5EF4-FFF2-40B4-BE49-F238E27FC236}">
                <a16:creationId xmlns:a16="http://schemas.microsoft.com/office/drawing/2014/main" id="{D0C213A0-8CAC-77FF-B68D-09458A134D44}"/>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658368" y="6301151"/>
            <a:ext cx="2822695" cy="123397"/>
          </a:xfrm>
          <a:prstGeom prst="rect">
            <a:avLst/>
          </a:prstGeom>
        </p:spPr>
      </p:pic>
      <p:sp>
        <p:nvSpPr>
          <p:cNvPr id="2" name="Text Placeholder 11">
            <a:extLst>
              <a:ext uri="{FF2B5EF4-FFF2-40B4-BE49-F238E27FC236}">
                <a16:creationId xmlns:a16="http://schemas.microsoft.com/office/drawing/2014/main" id="{C333BC92-FCDE-8462-6F85-43C9CCB90968}"/>
              </a:ext>
            </a:extLst>
          </p:cNvPr>
          <p:cNvSpPr>
            <a:spLocks noGrp="1"/>
          </p:cNvSpPr>
          <p:nvPr>
            <p:ph type="body" sz="quarter" idx="10" hasCustomPrompt="1"/>
          </p:nvPr>
        </p:nvSpPr>
        <p:spPr>
          <a:xfrm>
            <a:off x="593733" y="1582597"/>
            <a:ext cx="11041110" cy="990300"/>
          </a:xfrm>
        </p:spPr>
        <p:txBody>
          <a:bodyPr/>
          <a:lstStyle>
            <a:lvl1pPr marL="0" indent="0" algn="l" defTabSz="914353" rtl="0" eaLnBrk="1" latinLnBrk="0" hangingPunct="1">
              <a:lnSpc>
                <a:spcPct val="82000"/>
              </a:lnSpc>
              <a:buNone/>
              <a:defRPr lang="en-GB" sz="6000" b="0" i="0" kern="1200" smtClean="0">
                <a:solidFill>
                  <a:schemeClr val="accent5"/>
                </a:solidFill>
                <a:latin typeface="Neue Haas Grotesk Text Pro" panose="020B0504020202020204" pitchFamily="34" charset="77"/>
                <a:ea typeface="Inter Display" panose="02000503000000020004" pitchFamily="2" charset="0"/>
                <a:cs typeface="Inter Display" panose="02000503000000020004" pitchFamily="2" charset="0"/>
              </a:defRPr>
            </a:lvl1pPr>
            <a:lvl2pPr marL="0" indent="0" algn="l" defTabSz="914353" rtl="0" eaLnBrk="1" latinLnBrk="0" hangingPunct="1">
              <a:buNone/>
              <a:defRPr lang="en-GB" sz="5988" kern="1200" smtClean="0">
                <a:solidFill>
                  <a:schemeClr val="accent3"/>
                </a:solidFill>
                <a:latin typeface="Inter Display" panose="02000503000000020004" pitchFamily="2" charset="0"/>
                <a:ea typeface="Inter Display" panose="02000503000000020004" pitchFamily="2" charset="0"/>
                <a:cs typeface="Inter Display" panose="02000503000000020004" pitchFamily="2" charset="0"/>
              </a:defRPr>
            </a:lvl2pPr>
            <a:lvl3pPr marL="0" indent="0" algn="l" defTabSz="914353" rtl="0" eaLnBrk="1" latinLnBrk="0" hangingPunct="1">
              <a:buNone/>
              <a:defRPr lang="en-GB" sz="5988" kern="1200" smtClean="0">
                <a:solidFill>
                  <a:schemeClr val="accent3"/>
                </a:solidFill>
                <a:latin typeface="Inter Display" panose="02000503000000020004" pitchFamily="2" charset="0"/>
                <a:ea typeface="Inter Display" panose="02000503000000020004" pitchFamily="2" charset="0"/>
                <a:cs typeface="Inter Display" panose="02000503000000020004" pitchFamily="2" charset="0"/>
              </a:defRPr>
            </a:lvl3pPr>
            <a:lvl4pPr marL="0" indent="0" algn="l" defTabSz="914353" rtl="0" eaLnBrk="1" latinLnBrk="0" hangingPunct="1">
              <a:buNone/>
              <a:defRPr lang="en-GB" sz="5988" kern="1200" smtClean="0">
                <a:solidFill>
                  <a:schemeClr val="accent3"/>
                </a:solidFill>
                <a:latin typeface="Inter Display" panose="02000503000000020004" pitchFamily="2" charset="0"/>
                <a:ea typeface="Inter Display" panose="02000503000000020004" pitchFamily="2" charset="0"/>
                <a:cs typeface="Inter Display" panose="02000503000000020004" pitchFamily="2" charset="0"/>
              </a:defRPr>
            </a:lvl4pPr>
            <a:lvl5pPr marL="0" indent="0" algn="l" defTabSz="914353" rtl="0" eaLnBrk="1" latinLnBrk="0" hangingPunct="1">
              <a:buNone/>
              <a:defRPr lang="en-US" sz="5988" kern="1200">
                <a:solidFill>
                  <a:schemeClr val="accent3"/>
                </a:solidFill>
                <a:latin typeface="Inter Display" panose="02000503000000020004" pitchFamily="2" charset="0"/>
                <a:ea typeface="Inter Display" panose="02000503000000020004" pitchFamily="2" charset="0"/>
                <a:cs typeface="Inter Display" panose="02000503000000020004" pitchFamily="2" charset="0"/>
              </a:defRPr>
            </a:lvl5pPr>
          </a:lstStyle>
          <a:p>
            <a:pPr lvl="0"/>
            <a:r>
              <a:rPr lang="en-GB" dirty="0"/>
              <a:t>CLICK TO EDIT MASTER TEXT STYLE</a:t>
            </a:r>
          </a:p>
        </p:txBody>
      </p:sp>
    </p:spTree>
    <p:extLst>
      <p:ext uri="{BB962C8B-B14F-4D97-AF65-F5344CB8AC3E}">
        <p14:creationId xmlns:p14="http://schemas.microsoft.com/office/powerpoint/2010/main" val="3722644859"/>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warm">
    <p:spTree>
      <p:nvGrpSpPr>
        <p:cNvPr id="1" name=""/>
        <p:cNvGrpSpPr/>
        <p:nvPr/>
      </p:nvGrpSpPr>
      <p:grpSpPr>
        <a:xfrm>
          <a:off x="0" y="0"/>
          <a:ext cx="0" cy="0"/>
          <a:chOff x="0" y="0"/>
          <a:chExt cx="0" cy="0"/>
        </a:xfrm>
      </p:grpSpPr>
      <p:sp>
        <p:nvSpPr>
          <p:cNvPr id="14" name="Picture Placeholder 13">
            <a:extLst>
              <a:ext uri="{FF2B5EF4-FFF2-40B4-BE49-F238E27FC236}">
                <a16:creationId xmlns:a16="http://schemas.microsoft.com/office/drawing/2014/main" id="{B0D49B2B-0578-DD0E-DF06-361AFCF2E14A}"/>
              </a:ext>
            </a:extLst>
          </p:cNvPr>
          <p:cNvSpPr>
            <a:spLocks noGrp="1"/>
          </p:cNvSpPr>
          <p:nvPr>
            <p:ph type="pic" sz="quarter" idx="11"/>
          </p:nvPr>
        </p:nvSpPr>
        <p:spPr>
          <a:xfrm>
            <a:off x="658813" y="2595220"/>
            <a:ext cx="10975975" cy="4284662"/>
          </a:xfrm>
        </p:spPr>
        <p:txBody>
          <a:bodyPr/>
          <a:lstStyle>
            <a:lvl1pPr marL="0" indent="0">
              <a:buNone/>
              <a:defRPr b="0" i="0"/>
            </a:lvl1pPr>
          </a:lstStyle>
          <a:p>
            <a:endParaRPr lang="en-US" dirty="0"/>
          </a:p>
        </p:txBody>
      </p:sp>
      <p:sp>
        <p:nvSpPr>
          <p:cNvPr id="8" name="Freeform 7">
            <a:extLst>
              <a:ext uri="{FF2B5EF4-FFF2-40B4-BE49-F238E27FC236}">
                <a16:creationId xmlns:a16="http://schemas.microsoft.com/office/drawing/2014/main" id="{6CA89B76-DDF5-831F-E9D9-FAE154589844}"/>
              </a:ext>
            </a:extLst>
          </p:cNvPr>
          <p:cNvSpPr/>
          <p:nvPr userDrawn="1"/>
        </p:nvSpPr>
        <p:spPr>
          <a:xfrm>
            <a:off x="0" y="5867700"/>
            <a:ext cx="12271248" cy="990300"/>
          </a:xfrm>
          <a:custGeom>
            <a:avLst/>
            <a:gdLst>
              <a:gd name="connsiteX0" fmla="*/ 0 w 10720039"/>
              <a:gd name="connsiteY0" fmla="*/ 56 h 1011101"/>
              <a:gd name="connsiteX1" fmla="*/ 7434 w 10720039"/>
              <a:gd name="connsiteY1" fmla="*/ 1011101 h 1011101"/>
              <a:gd name="connsiteX2" fmla="*/ 10697736 w 10720039"/>
              <a:gd name="connsiteY2" fmla="*/ 1011100 h 1011101"/>
              <a:gd name="connsiteX3" fmla="*/ 10720039 w 10720039"/>
              <a:gd name="connsiteY3" fmla="*/ 535314 h 1011101"/>
              <a:gd name="connsiteX4" fmla="*/ 7939669 w 10720039"/>
              <a:gd name="connsiteY4" fmla="*/ 587354 h 1011101"/>
              <a:gd name="connsiteX5" fmla="*/ 0 w 10720039"/>
              <a:gd name="connsiteY5" fmla="*/ 56 h 1011101"/>
              <a:gd name="connsiteX6" fmla="*/ 0 w 10712605"/>
              <a:gd name="connsiteY6" fmla="*/ 99484 h 10436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720039" h="1011101">
                <a:moveTo>
                  <a:pt x="0" y="56"/>
                </a:moveTo>
                <a:lnTo>
                  <a:pt x="7434" y="1011101"/>
                </a:lnTo>
                <a:lnTo>
                  <a:pt x="10697736" y="1011100"/>
                </a:lnTo>
                <a:lnTo>
                  <a:pt x="10720039" y="535314"/>
                </a:lnTo>
                <a:cubicBezTo>
                  <a:pt x="10147609" y="619568"/>
                  <a:pt x="9726342" y="676564"/>
                  <a:pt x="7939669" y="587354"/>
                </a:cubicBezTo>
                <a:cubicBezTo>
                  <a:pt x="6152996" y="498144"/>
                  <a:pt x="4143298" y="-6139"/>
                  <a:pt x="0" y="56"/>
                </a:cubicBezTo>
                <a:close/>
              </a:path>
            </a:pathLst>
          </a:cu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79" b="0" i="0" dirty="0">
              <a:solidFill>
                <a:schemeClr val="accent5"/>
              </a:solidFill>
              <a:latin typeface="Neue Haas Grotesk Text Pro" panose="020B0504020202020204" pitchFamily="34" charset="77"/>
            </a:endParaRPr>
          </a:p>
        </p:txBody>
      </p:sp>
      <p:pic>
        <p:nvPicPr>
          <p:cNvPr id="9" name="Graphic 8">
            <a:extLst>
              <a:ext uri="{FF2B5EF4-FFF2-40B4-BE49-F238E27FC236}">
                <a16:creationId xmlns:a16="http://schemas.microsoft.com/office/drawing/2014/main" id="{D1480A8A-232F-1419-C2C8-36A309F83EEC}"/>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593733" y="493138"/>
            <a:ext cx="2333737" cy="765384"/>
          </a:xfrm>
          <a:prstGeom prst="rect">
            <a:avLst/>
          </a:prstGeom>
        </p:spPr>
      </p:pic>
      <p:pic>
        <p:nvPicPr>
          <p:cNvPr id="10" name="Graphic 9">
            <a:extLst>
              <a:ext uri="{FF2B5EF4-FFF2-40B4-BE49-F238E27FC236}">
                <a16:creationId xmlns:a16="http://schemas.microsoft.com/office/drawing/2014/main" id="{D0C213A0-8CAC-77FF-B68D-09458A134D44}"/>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658368" y="6301151"/>
            <a:ext cx="2822695" cy="123397"/>
          </a:xfrm>
          <a:prstGeom prst="rect">
            <a:avLst/>
          </a:prstGeom>
        </p:spPr>
      </p:pic>
      <p:sp>
        <p:nvSpPr>
          <p:cNvPr id="2" name="Text Placeholder 11">
            <a:extLst>
              <a:ext uri="{FF2B5EF4-FFF2-40B4-BE49-F238E27FC236}">
                <a16:creationId xmlns:a16="http://schemas.microsoft.com/office/drawing/2014/main" id="{C333BC92-FCDE-8462-6F85-43C9CCB90968}"/>
              </a:ext>
            </a:extLst>
          </p:cNvPr>
          <p:cNvSpPr>
            <a:spLocks noGrp="1"/>
          </p:cNvSpPr>
          <p:nvPr>
            <p:ph type="body" sz="quarter" idx="10" hasCustomPrompt="1"/>
          </p:nvPr>
        </p:nvSpPr>
        <p:spPr>
          <a:xfrm>
            <a:off x="593733" y="1582597"/>
            <a:ext cx="11041110" cy="990300"/>
          </a:xfrm>
        </p:spPr>
        <p:txBody>
          <a:bodyPr/>
          <a:lstStyle>
            <a:lvl1pPr marL="0" indent="0" algn="l" defTabSz="914353" rtl="0" eaLnBrk="1" latinLnBrk="0" hangingPunct="1">
              <a:lnSpc>
                <a:spcPct val="82000"/>
              </a:lnSpc>
              <a:buNone/>
              <a:defRPr lang="en-GB" sz="6000" b="0" i="0" kern="1200" smtClean="0">
                <a:solidFill>
                  <a:schemeClr val="accent1"/>
                </a:solidFill>
                <a:latin typeface="Neue Haas Grotesk Text Pro" panose="020B0504020202020204" pitchFamily="34" charset="77"/>
                <a:ea typeface="Inter Display" panose="02000503000000020004" pitchFamily="2" charset="0"/>
                <a:cs typeface="Inter Display" panose="02000503000000020004" pitchFamily="2" charset="0"/>
              </a:defRPr>
            </a:lvl1pPr>
            <a:lvl2pPr marL="0" indent="0" algn="l" defTabSz="914353" rtl="0" eaLnBrk="1" latinLnBrk="0" hangingPunct="1">
              <a:buNone/>
              <a:defRPr lang="en-GB" sz="5988" kern="1200" smtClean="0">
                <a:solidFill>
                  <a:schemeClr val="accent3"/>
                </a:solidFill>
                <a:latin typeface="Inter Display" panose="02000503000000020004" pitchFamily="2" charset="0"/>
                <a:ea typeface="Inter Display" panose="02000503000000020004" pitchFamily="2" charset="0"/>
                <a:cs typeface="Inter Display" panose="02000503000000020004" pitchFamily="2" charset="0"/>
              </a:defRPr>
            </a:lvl2pPr>
            <a:lvl3pPr marL="0" indent="0" algn="l" defTabSz="914353" rtl="0" eaLnBrk="1" latinLnBrk="0" hangingPunct="1">
              <a:buNone/>
              <a:defRPr lang="en-GB" sz="5988" kern="1200" smtClean="0">
                <a:solidFill>
                  <a:schemeClr val="accent3"/>
                </a:solidFill>
                <a:latin typeface="Inter Display" panose="02000503000000020004" pitchFamily="2" charset="0"/>
                <a:ea typeface="Inter Display" panose="02000503000000020004" pitchFamily="2" charset="0"/>
                <a:cs typeface="Inter Display" panose="02000503000000020004" pitchFamily="2" charset="0"/>
              </a:defRPr>
            </a:lvl3pPr>
            <a:lvl4pPr marL="0" indent="0" algn="l" defTabSz="914353" rtl="0" eaLnBrk="1" latinLnBrk="0" hangingPunct="1">
              <a:buNone/>
              <a:defRPr lang="en-GB" sz="5988" kern="1200" smtClean="0">
                <a:solidFill>
                  <a:schemeClr val="accent3"/>
                </a:solidFill>
                <a:latin typeface="Inter Display" panose="02000503000000020004" pitchFamily="2" charset="0"/>
                <a:ea typeface="Inter Display" panose="02000503000000020004" pitchFamily="2" charset="0"/>
                <a:cs typeface="Inter Display" panose="02000503000000020004" pitchFamily="2" charset="0"/>
              </a:defRPr>
            </a:lvl4pPr>
            <a:lvl5pPr marL="0" indent="0" algn="l" defTabSz="914353" rtl="0" eaLnBrk="1" latinLnBrk="0" hangingPunct="1">
              <a:buNone/>
              <a:defRPr lang="en-US" sz="5988" kern="1200">
                <a:solidFill>
                  <a:schemeClr val="accent3"/>
                </a:solidFill>
                <a:latin typeface="Inter Display" panose="02000503000000020004" pitchFamily="2" charset="0"/>
                <a:ea typeface="Inter Display" panose="02000503000000020004" pitchFamily="2" charset="0"/>
                <a:cs typeface="Inter Display" panose="02000503000000020004" pitchFamily="2" charset="0"/>
              </a:defRPr>
            </a:lvl5pPr>
          </a:lstStyle>
          <a:p>
            <a:pPr lvl="0"/>
            <a:r>
              <a:rPr lang="en-GB" dirty="0"/>
              <a:t>CLICK TO EDIT MASTER TEXT STYLE</a:t>
            </a:r>
          </a:p>
        </p:txBody>
      </p:sp>
      <p:pic>
        <p:nvPicPr>
          <p:cNvPr id="4" name="Graphic 3">
            <a:extLst>
              <a:ext uri="{FF2B5EF4-FFF2-40B4-BE49-F238E27FC236}">
                <a16:creationId xmlns:a16="http://schemas.microsoft.com/office/drawing/2014/main" id="{A6136049-EFA7-F405-74C6-72FC07DC2CE8}"/>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610243" y="6317194"/>
            <a:ext cx="2822695" cy="123397"/>
          </a:xfrm>
          <a:prstGeom prst="rect">
            <a:avLst/>
          </a:prstGeom>
        </p:spPr>
      </p:pic>
    </p:spTree>
    <p:extLst>
      <p:ext uri="{BB962C8B-B14F-4D97-AF65-F5344CB8AC3E}">
        <p14:creationId xmlns:p14="http://schemas.microsoft.com/office/powerpoint/2010/main" val="2500027443"/>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mage left">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C5F3AFB2-35B5-45EA-ADB7-99809B7977D8}"/>
              </a:ext>
            </a:extLst>
          </p:cNvPr>
          <p:cNvSpPr>
            <a:spLocks noGrp="1"/>
          </p:cNvSpPr>
          <p:nvPr>
            <p:ph type="pic" sz="quarter" idx="10"/>
          </p:nvPr>
        </p:nvSpPr>
        <p:spPr>
          <a:xfrm>
            <a:off x="1" y="368300"/>
            <a:ext cx="6096000" cy="6103741"/>
          </a:xfrm>
          <a:solidFill>
            <a:schemeClr val="bg1">
              <a:lumMod val="85000"/>
            </a:schemeClr>
          </a:solidFill>
        </p:spPr>
        <p:txBody>
          <a:bodyPr anchor="ctr" anchorCtr="0"/>
          <a:lstStyle>
            <a:lvl1pPr marL="0" indent="0" algn="ctr">
              <a:buNone/>
              <a:defRPr b="0" i="0"/>
            </a:lvl1pPr>
          </a:lstStyle>
          <a:p>
            <a:endParaRPr lang="en-AU" dirty="0"/>
          </a:p>
        </p:txBody>
      </p:sp>
      <p:sp>
        <p:nvSpPr>
          <p:cNvPr id="15" name="Text Placeholder 4">
            <a:extLst>
              <a:ext uri="{FF2B5EF4-FFF2-40B4-BE49-F238E27FC236}">
                <a16:creationId xmlns:a16="http://schemas.microsoft.com/office/drawing/2014/main" id="{84519159-7F80-4556-B96A-D53ECE54230E}"/>
              </a:ext>
            </a:extLst>
          </p:cNvPr>
          <p:cNvSpPr>
            <a:spLocks noGrp="1"/>
          </p:cNvSpPr>
          <p:nvPr>
            <p:ph type="body" sz="quarter" idx="11" hasCustomPrompt="1"/>
          </p:nvPr>
        </p:nvSpPr>
        <p:spPr>
          <a:xfrm>
            <a:off x="6456363" y="2518774"/>
            <a:ext cx="4829691" cy="1530521"/>
          </a:xfrm>
        </p:spPr>
        <p:txBody>
          <a:bodyPr/>
          <a:lstStyle>
            <a:lvl1pPr marL="0" indent="0">
              <a:buNone/>
              <a:defRPr sz="1600" b="0" i="0"/>
            </a:lvl1pPr>
            <a:lvl2pPr marL="163304" indent="0">
              <a:buNone/>
              <a:defRPr sz="1600" b="0" i="0"/>
            </a:lvl2pPr>
            <a:lvl3pPr marL="326609" indent="0">
              <a:buNone/>
              <a:defRPr sz="1600" b="0" i="0"/>
            </a:lvl3pPr>
            <a:lvl4pPr marL="489913" indent="0">
              <a:buNone/>
              <a:defRPr sz="1600" b="0" i="0"/>
            </a:lvl4pPr>
            <a:lvl5pPr marL="653218" indent="0">
              <a:buNone/>
              <a:defRPr sz="1600" b="0" i="0"/>
            </a:lvl5pPr>
          </a:lstStyle>
          <a:p>
            <a:pPr lvl="0"/>
            <a:r>
              <a:rPr lang="en-US" dirty="0"/>
              <a:t>Edit Body text style</a:t>
            </a:r>
          </a:p>
        </p:txBody>
      </p:sp>
      <p:sp>
        <p:nvSpPr>
          <p:cNvPr id="3" name="Text Placeholder 4">
            <a:extLst>
              <a:ext uri="{FF2B5EF4-FFF2-40B4-BE49-F238E27FC236}">
                <a16:creationId xmlns:a16="http://schemas.microsoft.com/office/drawing/2014/main" id="{EE31E3C0-4540-7C4D-8378-FEAE6073CA6B}"/>
              </a:ext>
            </a:extLst>
          </p:cNvPr>
          <p:cNvSpPr>
            <a:spLocks noGrp="1"/>
          </p:cNvSpPr>
          <p:nvPr>
            <p:ph type="body" sz="quarter" idx="12" hasCustomPrompt="1"/>
          </p:nvPr>
        </p:nvSpPr>
        <p:spPr>
          <a:xfrm>
            <a:off x="6456363" y="4155068"/>
            <a:ext cx="4829691" cy="1530521"/>
          </a:xfrm>
        </p:spPr>
        <p:txBody>
          <a:bodyPr/>
          <a:lstStyle>
            <a:lvl1pPr marL="285750" indent="-285750">
              <a:buFont typeface="Arial" panose="020B0604020202020204" pitchFamily="34" charset="0"/>
              <a:buChar char="•"/>
              <a:defRPr sz="1600" b="0" i="0"/>
            </a:lvl1pPr>
            <a:lvl2pPr marL="163304" indent="0">
              <a:buNone/>
              <a:defRPr sz="1600" b="0" i="0"/>
            </a:lvl2pPr>
            <a:lvl3pPr marL="326609" indent="0">
              <a:buNone/>
              <a:defRPr sz="1600" b="0" i="0"/>
            </a:lvl3pPr>
            <a:lvl4pPr marL="489913" indent="0">
              <a:buNone/>
              <a:defRPr sz="1600" b="0" i="0"/>
            </a:lvl4pPr>
            <a:lvl5pPr marL="653218" indent="0">
              <a:buNone/>
              <a:defRPr sz="1600" b="0" i="0"/>
            </a:lvl5pPr>
          </a:lstStyle>
          <a:p>
            <a:pPr lvl="0"/>
            <a:r>
              <a:rPr lang="en-US" dirty="0"/>
              <a:t>Edit Bullet Points if required</a:t>
            </a:r>
          </a:p>
        </p:txBody>
      </p:sp>
      <p:sp>
        <p:nvSpPr>
          <p:cNvPr id="5" name="Text Placeholder 4">
            <a:extLst>
              <a:ext uri="{FF2B5EF4-FFF2-40B4-BE49-F238E27FC236}">
                <a16:creationId xmlns:a16="http://schemas.microsoft.com/office/drawing/2014/main" id="{122FB207-1E2B-1D84-3D5E-C8ED9CCCB648}"/>
              </a:ext>
            </a:extLst>
          </p:cNvPr>
          <p:cNvSpPr>
            <a:spLocks noGrp="1"/>
          </p:cNvSpPr>
          <p:nvPr>
            <p:ph type="body" sz="quarter" idx="13" hasCustomPrompt="1"/>
          </p:nvPr>
        </p:nvSpPr>
        <p:spPr>
          <a:xfrm>
            <a:off x="6456363" y="584200"/>
            <a:ext cx="5340350" cy="1325563"/>
          </a:xfrm>
        </p:spPr>
        <p:txBody>
          <a:bodyPr/>
          <a:lstStyle>
            <a:lvl1pPr marL="0" indent="0">
              <a:lnSpc>
                <a:spcPct val="82000"/>
              </a:lnSpc>
              <a:buFontTx/>
              <a:buNone/>
              <a:defRPr sz="5440"/>
            </a:lvl1pPr>
            <a:lvl2pPr marL="163305" indent="0">
              <a:buFontTx/>
              <a:buNone/>
              <a:defRPr sz="5440"/>
            </a:lvl2pPr>
            <a:lvl3pPr marL="326609" indent="0">
              <a:buFontTx/>
              <a:buNone/>
              <a:defRPr sz="5440"/>
            </a:lvl3pPr>
            <a:lvl4pPr marL="489914" indent="0">
              <a:buFontTx/>
              <a:buNone/>
              <a:defRPr sz="5440"/>
            </a:lvl4pPr>
            <a:lvl5pPr marL="653219" indent="0">
              <a:buFontTx/>
              <a:buNone/>
              <a:defRPr sz="5440"/>
            </a:lvl5pPr>
          </a:lstStyle>
          <a:p>
            <a:pPr lvl="0"/>
            <a:r>
              <a:rPr lang="en-GB" dirty="0"/>
              <a:t>CLICK TO EDIT MASTER TITLE STYLES</a:t>
            </a:r>
          </a:p>
        </p:txBody>
      </p:sp>
    </p:spTree>
    <p:extLst>
      <p:ext uri="{BB962C8B-B14F-4D97-AF65-F5344CB8AC3E}">
        <p14:creationId xmlns:p14="http://schemas.microsoft.com/office/powerpoint/2010/main" val="1272715795"/>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Image Right">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C5F3AFB2-35B5-45EA-ADB7-99809B7977D8}"/>
              </a:ext>
            </a:extLst>
          </p:cNvPr>
          <p:cNvSpPr>
            <a:spLocks noGrp="1"/>
          </p:cNvSpPr>
          <p:nvPr>
            <p:ph type="pic" sz="quarter" idx="10"/>
          </p:nvPr>
        </p:nvSpPr>
        <p:spPr>
          <a:xfrm>
            <a:off x="6096000" y="368300"/>
            <a:ext cx="6096000" cy="6103741"/>
          </a:xfrm>
          <a:solidFill>
            <a:schemeClr val="bg1">
              <a:lumMod val="85000"/>
            </a:schemeClr>
          </a:solidFill>
        </p:spPr>
        <p:txBody>
          <a:bodyPr anchor="ctr" anchorCtr="0"/>
          <a:lstStyle>
            <a:lvl1pPr marL="0" indent="0" algn="ctr">
              <a:buNone/>
              <a:defRPr b="0" i="0"/>
            </a:lvl1pPr>
          </a:lstStyle>
          <a:p>
            <a:endParaRPr lang="en-AU" dirty="0"/>
          </a:p>
        </p:txBody>
      </p:sp>
      <p:sp>
        <p:nvSpPr>
          <p:cNvPr id="15" name="Text Placeholder 4">
            <a:extLst>
              <a:ext uri="{FF2B5EF4-FFF2-40B4-BE49-F238E27FC236}">
                <a16:creationId xmlns:a16="http://schemas.microsoft.com/office/drawing/2014/main" id="{84519159-7F80-4556-B96A-D53ECE54230E}"/>
              </a:ext>
            </a:extLst>
          </p:cNvPr>
          <p:cNvSpPr>
            <a:spLocks noGrp="1"/>
          </p:cNvSpPr>
          <p:nvPr>
            <p:ph type="body" sz="quarter" idx="11" hasCustomPrompt="1"/>
          </p:nvPr>
        </p:nvSpPr>
        <p:spPr>
          <a:xfrm>
            <a:off x="623888" y="2518445"/>
            <a:ext cx="4829691" cy="1610114"/>
          </a:xfrm>
        </p:spPr>
        <p:txBody>
          <a:bodyPr/>
          <a:lstStyle>
            <a:lvl1pPr marL="0" indent="0">
              <a:buNone/>
              <a:defRPr sz="1600" b="0" i="0"/>
            </a:lvl1pPr>
            <a:lvl2pPr marL="163304" indent="0">
              <a:buNone/>
              <a:defRPr sz="1600" b="0" i="0"/>
            </a:lvl2pPr>
            <a:lvl3pPr marL="326609" indent="0">
              <a:buNone/>
              <a:defRPr sz="1600" b="0" i="0"/>
            </a:lvl3pPr>
            <a:lvl4pPr marL="489913" indent="0">
              <a:buNone/>
              <a:defRPr sz="1600" b="0" i="0"/>
            </a:lvl4pPr>
            <a:lvl5pPr marL="653218" indent="0">
              <a:buNone/>
              <a:defRPr sz="1600" b="0" i="0"/>
            </a:lvl5pPr>
          </a:lstStyle>
          <a:p>
            <a:pPr lvl="0"/>
            <a:r>
              <a:rPr lang="en-US" dirty="0"/>
              <a:t>Edit Body text style</a:t>
            </a:r>
          </a:p>
        </p:txBody>
      </p:sp>
      <p:sp>
        <p:nvSpPr>
          <p:cNvPr id="3" name="Text Placeholder 4">
            <a:extLst>
              <a:ext uri="{FF2B5EF4-FFF2-40B4-BE49-F238E27FC236}">
                <a16:creationId xmlns:a16="http://schemas.microsoft.com/office/drawing/2014/main" id="{C4DE910F-F974-EC17-D99F-7CF8E351F2CF}"/>
              </a:ext>
            </a:extLst>
          </p:cNvPr>
          <p:cNvSpPr>
            <a:spLocks noGrp="1"/>
          </p:cNvSpPr>
          <p:nvPr>
            <p:ph type="body" sz="quarter" idx="12" hasCustomPrompt="1"/>
          </p:nvPr>
        </p:nvSpPr>
        <p:spPr>
          <a:xfrm>
            <a:off x="623888" y="4226310"/>
            <a:ext cx="4829691" cy="1530521"/>
          </a:xfrm>
        </p:spPr>
        <p:txBody>
          <a:bodyPr/>
          <a:lstStyle>
            <a:lvl1pPr marL="285750" indent="-285750">
              <a:buFont typeface="Arial" panose="020B0604020202020204" pitchFamily="34" charset="0"/>
              <a:buChar char="•"/>
              <a:defRPr sz="1600" b="0" i="0"/>
            </a:lvl1pPr>
            <a:lvl2pPr marL="163304" indent="0">
              <a:buNone/>
              <a:defRPr sz="1600" b="0" i="0"/>
            </a:lvl2pPr>
            <a:lvl3pPr marL="326609" indent="0">
              <a:buNone/>
              <a:defRPr sz="1600" b="0" i="0"/>
            </a:lvl3pPr>
            <a:lvl4pPr marL="489913" indent="0">
              <a:buNone/>
              <a:defRPr sz="1600" b="0" i="0"/>
            </a:lvl4pPr>
            <a:lvl5pPr marL="653218" indent="0">
              <a:buNone/>
              <a:defRPr sz="1600" b="0" i="0"/>
            </a:lvl5pPr>
          </a:lstStyle>
          <a:p>
            <a:pPr lvl="0"/>
            <a:r>
              <a:rPr lang="en-US" dirty="0"/>
              <a:t>Edit Bullet Points if required</a:t>
            </a:r>
          </a:p>
        </p:txBody>
      </p:sp>
      <p:sp>
        <p:nvSpPr>
          <p:cNvPr id="4" name="Text Placeholder 4">
            <a:extLst>
              <a:ext uri="{FF2B5EF4-FFF2-40B4-BE49-F238E27FC236}">
                <a16:creationId xmlns:a16="http://schemas.microsoft.com/office/drawing/2014/main" id="{C0819214-B615-AB05-F590-69F5C5D27731}"/>
              </a:ext>
            </a:extLst>
          </p:cNvPr>
          <p:cNvSpPr>
            <a:spLocks noGrp="1"/>
          </p:cNvSpPr>
          <p:nvPr>
            <p:ph type="body" sz="quarter" idx="13" hasCustomPrompt="1"/>
          </p:nvPr>
        </p:nvSpPr>
        <p:spPr>
          <a:xfrm>
            <a:off x="623888" y="584200"/>
            <a:ext cx="5340350" cy="1325563"/>
          </a:xfrm>
        </p:spPr>
        <p:txBody>
          <a:bodyPr/>
          <a:lstStyle>
            <a:lvl1pPr marL="0" indent="0">
              <a:lnSpc>
                <a:spcPct val="82000"/>
              </a:lnSpc>
              <a:buFontTx/>
              <a:buNone/>
              <a:defRPr sz="5440"/>
            </a:lvl1pPr>
            <a:lvl2pPr marL="163305" indent="0">
              <a:buFontTx/>
              <a:buNone/>
              <a:defRPr sz="5440"/>
            </a:lvl2pPr>
            <a:lvl3pPr marL="326609" indent="0">
              <a:buFontTx/>
              <a:buNone/>
              <a:defRPr sz="5440"/>
            </a:lvl3pPr>
            <a:lvl4pPr marL="489914" indent="0">
              <a:buFontTx/>
              <a:buNone/>
              <a:defRPr sz="5440"/>
            </a:lvl4pPr>
            <a:lvl5pPr marL="653219" indent="0">
              <a:buFontTx/>
              <a:buNone/>
              <a:defRPr sz="5440"/>
            </a:lvl5pPr>
          </a:lstStyle>
          <a:p>
            <a:pPr lvl="0"/>
            <a:r>
              <a:rPr lang="en-GB" dirty="0"/>
              <a:t>CLICK TO EDIT MASTER TITLE STYLES</a:t>
            </a:r>
          </a:p>
        </p:txBody>
      </p:sp>
    </p:spTree>
    <p:extLst>
      <p:ext uri="{BB962C8B-B14F-4D97-AF65-F5344CB8AC3E}">
        <p14:creationId xmlns:p14="http://schemas.microsoft.com/office/powerpoint/2010/main" val="105257101"/>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3_Image Right - Blk Background">
    <p:bg>
      <p:bgPr>
        <a:solidFill>
          <a:schemeClr val="tx1"/>
        </a:solidFill>
        <a:effectLst/>
      </p:bgPr>
    </p:bg>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C5F3AFB2-35B5-45EA-ADB7-99809B7977D8}"/>
              </a:ext>
            </a:extLst>
          </p:cNvPr>
          <p:cNvSpPr>
            <a:spLocks noGrp="1"/>
          </p:cNvSpPr>
          <p:nvPr>
            <p:ph type="pic" sz="quarter" idx="10"/>
          </p:nvPr>
        </p:nvSpPr>
        <p:spPr>
          <a:xfrm>
            <a:off x="6096000" y="388842"/>
            <a:ext cx="6096000" cy="6083199"/>
          </a:xfrm>
          <a:solidFill>
            <a:schemeClr val="bg1">
              <a:lumMod val="85000"/>
            </a:schemeClr>
          </a:solidFill>
        </p:spPr>
        <p:txBody>
          <a:bodyPr anchor="ctr" anchorCtr="0"/>
          <a:lstStyle>
            <a:lvl1pPr marL="0" indent="0" algn="ctr">
              <a:buNone/>
              <a:defRPr b="0" i="0"/>
            </a:lvl1pPr>
          </a:lstStyle>
          <a:p>
            <a:endParaRPr lang="en-AU" dirty="0"/>
          </a:p>
        </p:txBody>
      </p:sp>
      <p:sp>
        <p:nvSpPr>
          <p:cNvPr id="15" name="Text Placeholder 4">
            <a:extLst>
              <a:ext uri="{FF2B5EF4-FFF2-40B4-BE49-F238E27FC236}">
                <a16:creationId xmlns:a16="http://schemas.microsoft.com/office/drawing/2014/main" id="{84519159-7F80-4556-B96A-D53ECE54230E}"/>
              </a:ext>
            </a:extLst>
          </p:cNvPr>
          <p:cNvSpPr>
            <a:spLocks noGrp="1"/>
          </p:cNvSpPr>
          <p:nvPr>
            <p:ph type="body" sz="quarter" idx="11" hasCustomPrompt="1"/>
          </p:nvPr>
        </p:nvSpPr>
        <p:spPr>
          <a:xfrm>
            <a:off x="623888" y="2518445"/>
            <a:ext cx="4829691" cy="1626156"/>
          </a:xfrm>
        </p:spPr>
        <p:txBody>
          <a:bodyPr/>
          <a:lstStyle>
            <a:lvl1pPr marL="0" indent="0">
              <a:buNone/>
              <a:defRPr sz="1600" b="0" i="0">
                <a:solidFill>
                  <a:schemeClr val="bg1"/>
                </a:solidFill>
              </a:defRPr>
            </a:lvl1pPr>
            <a:lvl2pPr marL="163304" indent="0">
              <a:buNone/>
              <a:defRPr sz="1600" b="0" i="0"/>
            </a:lvl2pPr>
            <a:lvl3pPr marL="326609" indent="0">
              <a:buNone/>
              <a:defRPr sz="1600" b="0" i="0"/>
            </a:lvl3pPr>
            <a:lvl4pPr marL="489913" indent="0">
              <a:buNone/>
              <a:defRPr sz="1600" b="0" i="0"/>
            </a:lvl4pPr>
            <a:lvl5pPr marL="653218" indent="0">
              <a:buNone/>
              <a:defRPr sz="1600" b="0" i="0"/>
            </a:lvl5pPr>
          </a:lstStyle>
          <a:p>
            <a:pPr lvl="0"/>
            <a:r>
              <a:rPr lang="en-US" dirty="0"/>
              <a:t>Edit Body text style</a:t>
            </a:r>
          </a:p>
        </p:txBody>
      </p:sp>
      <p:sp>
        <p:nvSpPr>
          <p:cNvPr id="4" name="Text Placeholder 4">
            <a:extLst>
              <a:ext uri="{FF2B5EF4-FFF2-40B4-BE49-F238E27FC236}">
                <a16:creationId xmlns:a16="http://schemas.microsoft.com/office/drawing/2014/main" id="{868B181F-AB89-33FD-8820-F942275C6B29}"/>
              </a:ext>
            </a:extLst>
          </p:cNvPr>
          <p:cNvSpPr>
            <a:spLocks noGrp="1"/>
          </p:cNvSpPr>
          <p:nvPr>
            <p:ph type="body" sz="quarter" idx="12" hasCustomPrompt="1"/>
          </p:nvPr>
        </p:nvSpPr>
        <p:spPr>
          <a:xfrm>
            <a:off x="623888" y="4226310"/>
            <a:ext cx="4829691" cy="1530521"/>
          </a:xfrm>
        </p:spPr>
        <p:txBody>
          <a:bodyPr/>
          <a:lstStyle>
            <a:lvl1pPr marL="285750" indent="-285750">
              <a:buFont typeface="Arial" panose="020B0604020202020204" pitchFamily="34" charset="0"/>
              <a:buChar char="•"/>
              <a:defRPr sz="1600" b="0" i="0">
                <a:solidFill>
                  <a:schemeClr val="bg1"/>
                </a:solidFill>
              </a:defRPr>
            </a:lvl1pPr>
            <a:lvl2pPr marL="163304" indent="0">
              <a:buNone/>
              <a:defRPr sz="1600" b="0" i="0"/>
            </a:lvl2pPr>
            <a:lvl3pPr marL="326609" indent="0">
              <a:buNone/>
              <a:defRPr sz="1600" b="0" i="0"/>
            </a:lvl3pPr>
            <a:lvl4pPr marL="489913" indent="0">
              <a:buNone/>
              <a:defRPr sz="1600" b="0" i="0"/>
            </a:lvl4pPr>
            <a:lvl5pPr marL="653218" indent="0">
              <a:buNone/>
              <a:defRPr sz="1600" b="0" i="0"/>
            </a:lvl5pPr>
          </a:lstStyle>
          <a:p>
            <a:pPr lvl="0"/>
            <a:r>
              <a:rPr lang="en-US" dirty="0"/>
              <a:t>Edit Bullet Points if required</a:t>
            </a:r>
          </a:p>
        </p:txBody>
      </p:sp>
      <p:sp>
        <p:nvSpPr>
          <p:cNvPr id="3" name="Text Placeholder 4">
            <a:extLst>
              <a:ext uri="{FF2B5EF4-FFF2-40B4-BE49-F238E27FC236}">
                <a16:creationId xmlns:a16="http://schemas.microsoft.com/office/drawing/2014/main" id="{918BF252-60CC-0EC4-2AF1-4A2F4E353D5A}"/>
              </a:ext>
            </a:extLst>
          </p:cNvPr>
          <p:cNvSpPr>
            <a:spLocks noGrp="1"/>
          </p:cNvSpPr>
          <p:nvPr>
            <p:ph type="body" sz="quarter" idx="13" hasCustomPrompt="1"/>
          </p:nvPr>
        </p:nvSpPr>
        <p:spPr>
          <a:xfrm>
            <a:off x="623888" y="584200"/>
            <a:ext cx="5340350" cy="1325563"/>
          </a:xfrm>
        </p:spPr>
        <p:txBody>
          <a:bodyPr/>
          <a:lstStyle>
            <a:lvl1pPr marL="0" indent="0">
              <a:lnSpc>
                <a:spcPct val="82000"/>
              </a:lnSpc>
              <a:buFontTx/>
              <a:buNone/>
              <a:defRPr sz="5440">
                <a:solidFill>
                  <a:schemeClr val="bg1"/>
                </a:solidFill>
              </a:defRPr>
            </a:lvl1pPr>
            <a:lvl2pPr marL="163305" indent="0">
              <a:buFontTx/>
              <a:buNone/>
              <a:defRPr sz="5440"/>
            </a:lvl2pPr>
            <a:lvl3pPr marL="326609" indent="0">
              <a:buFontTx/>
              <a:buNone/>
              <a:defRPr sz="5440"/>
            </a:lvl3pPr>
            <a:lvl4pPr marL="489914" indent="0">
              <a:buFontTx/>
              <a:buNone/>
              <a:defRPr sz="5440"/>
            </a:lvl4pPr>
            <a:lvl5pPr marL="653219" indent="0">
              <a:buFontTx/>
              <a:buNone/>
              <a:defRPr sz="5440"/>
            </a:lvl5pPr>
          </a:lstStyle>
          <a:p>
            <a:pPr lvl="0"/>
            <a:r>
              <a:rPr lang="en-GB" dirty="0"/>
              <a:t>CLICK TO EDIT MASTER TITLE STYLES</a:t>
            </a:r>
          </a:p>
        </p:txBody>
      </p:sp>
    </p:spTree>
    <p:extLst>
      <p:ext uri="{BB962C8B-B14F-4D97-AF65-F5344CB8AC3E}">
        <p14:creationId xmlns:p14="http://schemas.microsoft.com/office/powerpoint/2010/main" val="2111591520"/>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4_Image left - Blk Background">
    <p:bg>
      <p:bgPr>
        <a:solidFill>
          <a:schemeClr val="tx1"/>
        </a:solidFill>
        <a:effectLst/>
      </p:bgPr>
    </p:bg>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C5F3AFB2-35B5-45EA-ADB7-99809B7977D8}"/>
              </a:ext>
            </a:extLst>
          </p:cNvPr>
          <p:cNvSpPr>
            <a:spLocks noGrp="1"/>
          </p:cNvSpPr>
          <p:nvPr>
            <p:ph type="pic" sz="quarter" idx="10"/>
          </p:nvPr>
        </p:nvSpPr>
        <p:spPr>
          <a:xfrm>
            <a:off x="1" y="388842"/>
            <a:ext cx="6096000" cy="6083199"/>
          </a:xfrm>
          <a:solidFill>
            <a:schemeClr val="bg1">
              <a:lumMod val="85000"/>
            </a:schemeClr>
          </a:solidFill>
        </p:spPr>
        <p:txBody>
          <a:bodyPr anchor="ctr" anchorCtr="0"/>
          <a:lstStyle>
            <a:lvl1pPr marL="0" indent="0" algn="ctr">
              <a:buNone/>
              <a:defRPr b="0" i="0"/>
            </a:lvl1pPr>
          </a:lstStyle>
          <a:p>
            <a:endParaRPr lang="en-AU" dirty="0"/>
          </a:p>
        </p:txBody>
      </p:sp>
      <p:sp>
        <p:nvSpPr>
          <p:cNvPr id="15" name="Text Placeholder 4">
            <a:extLst>
              <a:ext uri="{FF2B5EF4-FFF2-40B4-BE49-F238E27FC236}">
                <a16:creationId xmlns:a16="http://schemas.microsoft.com/office/drawing/2014/main" id="{84519159-7F80-4556-B96A-D53ECE54230E}"/>
              </a:ext>
            </a:extLst>
          </p:cNvPr>
          <p:cNvSpPr>
            <a:spLocks noGrp="1"/>
          </p:cNvSpPr>
          <p:nvPr>
            <p:ph type="body" sz="quarter" idx="11" hasCustomPrompt="1"/>
          </p:nvPr>
        </p:nvSpPr>
        <p:spPr>
          <a:xfrm>
            <a:off x="6456364" y="2450086"/>
            <a:ext cx="4829691" cy="1615252"/>
          </a:xfrm>
        </p:spPr>
        <p:txBody>
          <a:bodyPr/>
          <a:lstStyle>
            <a:lvl1pPr marL="0" indent="0">
              <a:buNone/>
              <a:defRPr sz="1600" b="0" i="0">
                <a:solidFill>
                  <a:schemeClr val="bg1"/>
                </a:solidFill>
              </a:defRPr>
            </a:lvl1pPr>
            <a:lvl2pPr marL="163304" indent="0">
              <a:buNone/>
              <a:defRPr sz="1600" b="0" i="0"/>
            </a:lvl2pPr>
            <a:lvl3pPr marL="326609" indent="0">
              <a:buNone/>
              <a:defRPr sz="1600" b="0" i="0"/>
            </a:lvl3pPr>
            <a:lvl4pPr marL="489913" indent="0">
              <a:buNone/>
              <a:defRPr sz="1600" b="0" i="0"/>
            </a:lvl4pPr>
            <a:lvl5pPr marL="653218" indent="0">
              <a:buNone/>
              <a:defRPr sz="1600" b="0" i="0"/>
            </a:lvl5pPr>
          </a:lstStyle>
          <a:p>
            <a:pPr lvl="0"/>
            <a:r>
              <a:rPr lang="en-US" dirty="0"/>
              <a:t>Edit Body text style</a:t>
            </a:r>
          </a:p>
        </p:txBody>
      </p:sp>
      <p:sp>
        <p:nvSpPr>
          <p:cNvPr id="4" name="Text Placeholder 4">
            <a:extLst>
              <a:ext uri="{FF2B5EF4-FFF2-40B4-BE49-F238E27FC236}">
                <a16:creationId xmlns:a16="http://schemas.microsoft.com/office/drawing/2014/main" id="{3FB9D6AF-41E9-ACB1-35D7-87CE3683CB53}"/>
              </a:ext>
            </a:extLst>
          </p:cNvPr>
          <p:cNvSpPr>
            <a:spLocks noGrp="1"/>
          </p:cNvSpPr>
          <p:nvPr>
            <p:ph type="body" sz="quarter" idx="12" hasCustomPrompt="1"/>
          </p:nvPr>
        </p:nvSpPr>
        <p:spPr>
          <a:xfrm>
            <a:off x="6456363" y="4155068"/>
            <a:ext cx="4829691" cy="1530521"/>
          </a:xfrm>
        </p:spPr>
        <p:txBody>
          <a:bodyPr/>
          <a:lstStyle>
            <a:lvl1pPr marL="285750" indent="-285750">
              <a:buFont typeface="Arial" panose="020B0604020202020204" pitchFamily="34" charset="0"/>
              <a:buChar char="•"/>
              <a:defRPr sz="1600" b="0" i="0">
                <a:solidFill>
                  <a:schemeClr val="bg1"/>
                </a:solidFill>
              </a:defRPr>
            </a:lvl1pPr>
            <a:lvl2pPr marL="163304" indent="0">
              <a:buNone/>
              <a:defRPr sz="1600" b="0" i="0"/>
            </a:lvl2pPr>
            <a:lvl3pPr marL="326609" indent="0">
              <a:buNone/>
              <a:defRPr sz="1600" b="0" i="0"/>
            </a:lvl3pPr>
            <a:lvl4pPr marL="489913" indent="0">
              <a:buNone/>
              <a:defRPr sz="1600" b="0" i="0"/>
            </a:lvl4pPr>
            <a:lvl5pPr marL="653218" indent="0">
              <a:buNone/>
              <a:defRPr sz="1600" b="0" i="0"/>
            </a:lvl5pPr>
          </a:lstStyle>
          <a:p>
            <a:pPr lvl="0"/>
            <a:r>
              <a:rPr lang="en-US" dirty="0"/>
              <a:t>Edit Bullet Points if required</a:t>
            </a:r>
          </a:p>
        </p:txBody>
      </p:sp>
      <p:sp>
        <p:nvSpPr>
          <p:cNvPr id="3" name="Text Placeholder 4">
            <a:extLst>
              <a:ext uri="{FF2B5EF4-FFF2-40B4-BE49-F238E27FC236}">
                <a16:creationId xmlns:a16="http://schemas.microsoft.com/office/drawing/2014/main" id="{0229488E-C66F-CE00-D846-4F75FB33336A}"/>
              </a:ext>
            </a:extLst>
          </p:cNvPr>
          <p:cNvSpPr>
            <a:spLocks noGrp="1"/>
          </p:cNvSpPr>
          <p:nvPr>
            <p:ph type="body" sz="quarter" idx="13" hasCustomPrompt="1"/>
          </p:nvPr>
        </p:nvSpPr>
        <p:spPr>
          <a:xfrm>
            <a:off x="6456364" y="584200"/>
            <a:ext cx="5340350" cy="1325563"/>
          </a:xfrm>
        </p:spPr>
        <p:txBody>
          <a:bodyPr/>
          <a:lstStyle>
            <a:lvl1pPr marL="0" indent="0">
              <a:lnSpc>
                <a:spcPct val="82000"/>
              </a:lnSpc>
              <a:buFontTx/>
              <a:buNone/>
              <a:defRPr sz="5440">
                <a:solidFill>
                  <a:schemeClr val="bg1"/>
                </a:solidFill>
              </a:defRPr>
            </a:lvl1pPr>
            <a:lvl2pPr marL="163305" indent="0">
              <a:buFontTx/>
              <a:buNone/>
              <a:defRPr sz="5440"/>
            </a:lvl2pPr>
            <a:lvl3pPr marL="326609" indent="0">
              <a:buFontTx/>
              <a:buNone/>
              <a:defRPr sz="5440"/>
            </a:lvl3pPr>
            <a:lvl4pPr marL="489914" indent="0">
              <a:buFontTx/>
              <a:buNone/>
              <a:defRPr sz="5440"/>
            </a:lvl4pPr>
            <a:lvl5pPr marL="653219" indent="0">
              <a:buFontTx/>
              <a:buNone/>
              <a:defRPr sz="5440"/>
            </a:lvl5pPr>
          </a:lstStyle>
          <a:p>
            <a:pPr lvl="0"/>
            <a:r>
              <a:rPr lang="en-GB" dirty="0"/>
              <a:t>CLICK TO EDIT MASTER TITLE STYLES</a:t>
            </a:r>
          </a:p>
        </p:txBody>
      </p:sp>
    </p:spTree>
    <p:extLst>
      <p:ext uri="{BB962C8B-B14F-4D97-AF65-F5344CB8AC3E}">
        <p14:creationId xmlns:p14="http://schemas.microsoft.com/office/powerpoint/2010/main" val="4248233940"/>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Full image">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C5F3AFB2-35B5-45EA-ADB7-99809B7977D8}"/>
              </a:ext>
            </a:extLst>
          </p:cNvPr>
          <p:cNvSpPr>
            <a:spLocks noGrp="1"/>
          </p:cNvSpPr>
          <p:nvPr>
            <p:ph type="pic" sz="quarter" idx="10"/>
          </p:nvPr>
        </p:nvSpPr>
        <p:spPr>
          <a:xfrm>
            <a:off x="2" y="0"/>
            <a:ext cx="12191998" cy="6858000"/>
          </a:xfrm>
          <a:solidFill>
            <a:schemeClr val="bg1">
              <a:lumMod val="85000"/>
            </a:schemeClr>
          </a:solidFill>
        </p:spPr>
        <p:txBody>
          <a:bodyPr anchor="ctr" anchorCtr="0"/>
          <a:lstStyle>
            <a:lvl1pPr marL="0" indent="0" algn="ctr">
              <a:buNone/>
              <a:defRPr b="0" i="0"/>
            </a:lvl1pPr>
          </a:lstStyle>
          <a:p>
            <a:endParaRPr lang="en-AU" dirty="0"/>
          </a:p>
        </p:txBody>
      </p:sp>
      <p:sp>
        <p:nvSpPr>
          <p:cNvPr id="2" name="Title 1">
            <a:extLst>
              <a:ext uri="{FF2B5EF4-FFF2-40B4-BE49-F238E27FC236}">
                <a16:creationId xmlns:a16="http://schemas.microsoft.com/office/drawing/2014/main" id="{DDD710B8-9164-41B4-8DAE-ED192B72A716}"/>
              </a:ext>
            </a:extLst>
          </p:cNvPr>
          <p:cNvSpPr>
            <a:spLocks noGrp="1"/>
          </p:cNvSpPr>
          <p:nvPr>
            <p:ph type="title" hasCustomPrompt="1"/>
          </p:nvPr>
        </p:nvSpPr>
        <p:spPr>
          <a:xfrm>
            <a:off x="623888" y="584200"/>
            <a:ext cx="6158452" cy="1325562"/>
          </a:xfrm>
        </p:spPr>
        <p:txBody>
          <a:bodyPr/>
          <a:lstStyle>
            <a:lvl1pPr>
              <a:defRPr sz="5440" b="0" i="0">
                <a:solidFill>
                  <a:schemeClr val="bg1"/>
                </a:solidFill>
              </a:defRPr>
            </a:lvl1pPr>
          </a:lstStyle>
          <a:p>
            <a:r>
              <a:rPr lang="en-US" dirty="0"/>
              <a:t>Click to edit Master title style. Title can be moved to suit background Image</a:t>
            </a:r>
            <a:endParaRPr lang="en-AU" dirty="0"/>
          </a:p>
        </p:txBody>
      </p:sp>
    </p:spTree>
    <p:extLst>
      <p:ext uri="{BB962C8B-B14F-4D97-AF65-F5344CB8AC3E}">
        <p14:creationId xmlns:p14="http://schemas.microsoft.com/office/powerpoint/2010/main" val="4200390875"/>
      </p:ext>
    </p:extLst>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ext Left - Sml Title on - White Text Let - Small Title on white">
    <p:spTree>
      <p:nvGrpSpPr>
        <p:cNvPr id="1" name=""/>
        <p:cNvGrpSpPr/>
        <p:nvPr/>
      </p:nvGrpSpPr>
      <p:grpSpPr>
        <a:xfrm>
          <a:off x="0" y="0"/>
          <a:ext cx="0" cy="0"/>
          <a:chOff x="0" y="0"/>
          <a:chExt cx="0" cy="0"/>
        </a:xfrm>
      </p:grpSpPr>
      <p:sp>
        <p:nvSpPr>
          <p:cNvPr id="3" name="Picture Placeholder 11">
            <a:extLst>
              <a:ext uri="{FF2B5EF4-FFF2-40B4-BE49-F238E27FC236}">
                <a16:creationId xmlns:a16="http://schemas.microsoft.com/office/drawing/2014/main" id="{F395E28A-1E8E-14A6-4DAA-610B6023E289}"/>
              </a:ext>
            </a:extLst>
          </p:cNvPr>
          <p:cNvSpPr>
            <a:spLocks noGrp="1"/>
          </p:cNvSpPr>
          <p:nvPr>
            <p:ph type="pic" sz="quarter" idx="10"/>
          </p:nvPr>
        </p:nvSpPr>
        <p:spPr>
          <a:xfrm>
            <a:off x="6096000" y="368300"/>
            <a:ext cx="6096000" cy="6103741"/>
          </a:xfrm>
          <a:solidFill>
            <a:schemeClr val="bg1">
              <a:lumMod val="85000"/>
            </a:schemeClr>
          </a:solidFill>
        </p:spPr>
        <p:txBody>
          <a:bodyPr anchor="ctr" anchorCtr="0"/>
          <a:lstStyle>
            <a:lvl1pPr marL="0" indent="0" algn="ctr">
              <a:buNone/>
              <a:defRPr b="0" i="0"/>
            </a:lvl1pPr>
          </a:lstStyle>
          <a:p>
            <a:endParaRPr lang="en-AU" dirty="0"/>
          </a:p>
        </p:txBody>
      </p:sp>
      <p:sp>
        <p:nvSpPr>
          <p:cNvPr id="4" name="Title 1">
            <a:extLst>
              <a:ext uri="{FF2B5EF4-FFF2-40B4-BE49-F238E27FC236}">
                <a16:creationId xmlns:a16="http://schemas.microsoft.com/office/drawing/2014/main" id="{B6286363-F2CB-2C92-3C1A-C7BA4C7334DC}"/>
              </a:ext>
            </a:extLst>
          </p:cNvPr>
          <p:cNvSpPr>
            <a:spLocks noGrp="1"/>
          </p:cNvSpPr>
          <p:nvPr>
            <p:ph type="title" hasCustomPrompt="1"/>
          </p:nvPr>
        </p:nvSpPr>
        <p:spPr>
          <a:xfrm>
            <a:off x="630419" y="584200"/>
            <a:ext cx="4829691" cy="785732"/>
          </a:xfrm>
        </p:spPr>
        <p:txBody>
          <a:bodyPr anchor="b"/>
          <a:lstStyle>
            <a:lvl1pPr>
              <a:lnSpc>
                <a:spcPct val="82000"/>
              </a:lnSpc>
              <a:defRPr sz="3200" b="0" i="0">
                <a:solidFill>
                  <a:schemeClr val="tx1"/>
                </a:solidFill>
              </a:defRPr>
            </a:lvl1pPr>
          </a:lstStyle>
          <a:p>
            <a:r>
              <a:rPr lang="en-US" dirty="0"/>
              <a:t>Click to edit SMALL title style</a:t>
            </a:r>
            <a:endParaRPr lang="en-AU" dirty="0"/>
          </a:p>
        </p:txBody>
      </p:sp>
      <p:sp>
        <p:nvSpPr>
          <p:cNvPr id="6" name="Text Placeholder 4">
            <a:extLst>
              <a:ext uri="{FF2B5EF4-FFF2-40B4-BE49-F238E27FC236}">
                <a16:creationId xmlns:a16="http://schemas.microsoft.com/office/drawing/2014/main" id="{884AC37A-5D34-FE0E-CE95-AD1AABA7D68E}"/>
              </a:ext>
            </a:extLst>
          </p:cNvPr>
          <p:cNvSpPr>
            <a:spLocks noGrp="1"/>
          </p:cNvSpPr>
          <p:nvPr>
            <p:ph type="body" sz="quarter" idx="11" hasCustomPrompt="1"/>
          </p:nvPr>
        </p:nvSpPr>
        <p:spPr>
          <a:xfrm>
            <a:off x="959192" y="3494249"/>
            <a:ext cx="4829691" cy="2846525"/>
          </a:xfrm>
        </p:spPr>
        <p:txBody>
          <a:bodyPr/>
          <a:lstStyle>
            <a:lvl1pPr marL="0" indent="0">
              <a:buNone/>
              <a:defRPr sz="1600" b="0" i="0"/>
            </a:lvl1pPr>
            <a:lvl2pPr marL="163304" indent="0">
              <a:buNone/>
              <a:defRPr sz="1600" b="0" i="0"/>
            </a:lvl2pPr>
            <a:lvl3pPr marL="326609" indent="0">
              <a:buNone/>
              <a:defRPr sz="1600" b="0" i="0"/>
            </a:lvl3pPr>
            <a:lvl4pPr marL="489913" indent="0">
              <a:buNone/>
              <a:defRPr sz="1600" b="0" i="0"/>
            </a:lvl4pPr>
            <a:lvl5pPr marL="653218" indent="0">
              <a:buNone/>
              <a:defRPr sz="1600" b="0" i="0"/>
            </a:lvl5pPr>
          </a:lstStyle>
          <a:p>
            <a:pPr lvl="0"/>
            <a:r>
              <a:rPr lang="en-US" dirty="0"/>
              <a:t>Edit Body text style</a:t>
            </a:r>
          </a:p>
        </p:txBody>
      </p:sp>
      <p:sp>
        <p:nvSpPr>
          <p:cNvPr id="2" name="Text Placeholder 4">
            <a:extLst>
              <a:ext uri="{FF2B5EF4-FFF2-40B4-BE49-F238E27FC236}">
                <a16:creationId xmlns:a16="http://schemas.microsoft.com/office/drawing/2014/main" id="{86C60342-0DCC-EC48-C3AF-9A9F4E1F2943}"/>
              </a:ext>
            </a:extLst>
          </p:cNvPr>
          <p:cNvSpPr>
            <a:spLocks noGrp="1"/>
          </p:cNvSpPr>
          <p:nvPr>
            <p:ph type="body" sz="quarter" idx="13" hasCustomPrompt="1"/>
          </p:nvPr>
        </p:nvSpPr>
        <p:spPr>
          <a:xfrm>
            <a:off x="623888" y="1452064"/>
            <a:ext cx="5340350" cy="1325563"/>
          </a:xfrm>
        </p:spPr>
        <p:txBody>
          <a:bodyPr/>
          <a:lstStyle>
            <a:lvl1pPr marL="0" indent="0">
              <a:lnSpc>
                <a:spcPct val="82000"/>
              </a:lnSpc>
              <a:buFontTx/>
              <a:buNone/>
              <a:defRPr sz="5440"/>
            </a:lvl1pPr>
            <a:lvl2pPr marL="163305" indent="0">
              <a:buFontTx/>
              <a:buNone/>
              <a:defRPr sz="5440"/>
            </a:lvl2pPr>
            <a:lvl3pPr marL="326609" indent="0">
              <a:buFontTx/>
              <a:buNone/>
              <a:defRPr sz="5440"/>
            </a:lvl3pPr>
            <a:lvl4pPr marL="489914" indent="0">
              <a:buFontTx/>
              <a:buNone/>
              <a:defRPr sz="5440"/>
            </a:lvl4pPr>
            <a:lvl5pPr marL="653219" indent="0">
              <a:buFontTx/>
              <a:buNone/>
              <a:defRPr sz="5440"/>
            </a:lvl5pPr>
          </a:lstStyle>
          <a:p>
            <a:pPr lvl="0"/>
            <a:r>
              <a:rPr lang="en-GB" dirty="0"/>
              <a:t>CLICK TO EDIT MASTER TITLE STYLES</a:t>
            </a:r>
          </a:p>
        </p:txBody>
      </p:sp>
    </p:spTree>
    <p:extLst>
      <p:ext uri="{BB962C8B-B14F-4D97-AF65-F5344CB8AC3E}">
        <p14:creationId xmlns:p14="http://schemas.microsoft.com/office/powerpoint/2010/main" val="630166862"/>
      </p:ext>
    </p:extLst>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Text Right - Small title on White Background">
    <p:spTree>
      <p:nvGrpSpPr>
        <p:cNvPr id="1" name=""/>
        <p:cNvGrpSpPr/>
        <p:nvPr/>
      </p:nvGrpSpPr>
      <p:grpSpPr>
        <a:xfrm>
          <a:off x="0" y="0"/>
          <a:ext cx="0" cy="0"/>
          <a:chOff x="0" y="0"/>
          <a:chExt cx="0" cy="0"/>
        </a:xfrm>
      </p:grpSpPr>
      <p:sp>
        <p:nvSpPr>
          <p:cNvPr id="3" name="Picture Placeholder 11">
            <a:extLst>
              <a:ext uri="{FF2B5EF4-FFF2-40B4-BE49-F238E27FC236}">
                <a16:creationId xmlns:a16="http://schemas.microsoft.com/office/drawing/2014/main" id="{F395E28A-1E8E-14A6-4DAA-610B6023E289}"/>
              </a:ext>
            </a:extLst>
          </p:cNvPr>
          <p:cNvSpPr>
            <a:spLocks noGrp="1"/>
          </p:cNvSpPr>
          <p:nvPr>
            <p:ph type="pic" sz="quarter" idx="10"/>
          </p:nvPr>
        </p:nvSpPr>
        <p:spPr>
          <a:xfrm>
            <a:off x="0" y="368300"/>
            <a:ext cx="6096000" cy="6103741"/>
          </a:xfrm>
          <a:solidFill>
            <a:schemeClr val="bg1">
              <a:lumMod val="85000"/>
            </a:schemeClr>
          </a:solidFill>
        </p:spPr>
        <p:txBody>
          <a:bodyPr anchor="ctr" anchorCtr="0"/>
          <a:lstStyle>
            <a:lvl1pPr marL="0" indent="0" algn="ctr">
              <a:buNone/>
              <a:defRPr b="0" i="0"/>
            </a:lvl1pPr>
          </a:lstStyle>
          <a:p>
            <a:endParaRPr lang="en-AU" dirty="0"/>
          </a:p>
        </p:txBody>
      </p:sp>
      <p:sp>
        <p:nvSpPr>
          <p:cNvPr id="4" name="Title 1">
            <a:extLst>
              <a:ext uri="{FF2B5EF4-FFF2-40B4-BE49-F238E27FC236}">
                <a16:creationId xmlns:a16="http://schemas.microsoft.com/office/drawing/2014/main" id="{B6286363-F2CB-2C92-3C1A-C7BA4C7334DC}"/>
              </a:ext>
            </a:extLst>
          </p:cNvPr>
          <p:cNvSpPr>
            <a:spLocks noGrp="1"/>
          </p:cNvSpPr>
          <p:nvPr>
            <p:ph type="title" hasCustomPrompt="1"/>
          </p:nvPr>
        </p:nvSpPr>
        <p:spPr>
          <a:xfrm>
            <a:off x="6456363" y="611991"/>
            <a:ext cx="4829691" cy="785732"/>
          </a:xfrm>
        </p:spPr>
        <p:txBody>
          <a:bodyPr anchor="b"/>
          <a:lstStyle>
            <a:lvl1pPr>
              <a:lnSpc>
                <a:spcPct val="82000"/>
              </a:lnSpc>
              <a:defRPr sz="3200" b="0" i="0">
                <a:solidFill>
                  <a:schemeClr val="tx1"/>
                </a:solidFill>
              </a:defRPr>
            </a:lvl1pPr>
          </a:lstStyle>
          <a:p>
            <a:r>
              <a:rPr lang="en-US" dirty="0"/>
              <a:t>Click to edit SMALL title style</a:t>
            </a:r>
            <a:endParaRPr lang="en-AU" dirty="0"/>
          </a:p>
        </p:txBody>
      </p:sp>
      <p:sp>
        <p:nvSpPr>
          <p:cNvPr id="6" name="Text Placeholder 4">
            <a:extLst>
              <a:ext uri="{FF2B5EF4-FFF2-40B4-BE49-F238E27FC236}">
                <a16:creationId xmlns:a16="http://schemas.microsoft.com/office/drawing/2014/main" id="{884AC37A-5D34-FE0E-CE95-AD1AABA7D68E}"/>
              </a:ext>
            </a:extLst>
          </p:cNvPr>
          <p:cNvSpPr>
            <a:spLocks noGrp="1"/>
          </p:cNvSpPr>
          <p:nvPr>
            <p:ph type="body" sz="quarter" idx="11" hasCustomPrompt="1"/>
          </p:nvPr>
        </p:nvSpPr>
        <p:spPr>
          <a:xfrm>
            <a:off x="6456363" y="3491218"/>
            <a:ext cx="4829691" cy="2846525"/>
          </a:xfrm>
        </p:spPr>
        <p:txBody>
          <a:bodyPr/>
          <a:lstStyle>
            <a:lvl1pPr marL="0" indent="0">
              <a:buNone/>
              <a:defRPr sz="1600" b="0" i="0"/>
            </a:lvl1pPr>
            <a:lvl2pPr marL="163304" indent="0">
              <a:buNone/>
              <a:defRPr sz="1600" b="0" i="0"/>
            </a:lvl2pPr>
            <a:lvl3pPr marL="326609" indent="0">
              <a:buNone/>
              <a:defRPr sz="1600" b="0" i="0"/>
            </a:lvl3pPr>
            <a:lvl4pPr marL="489913" indent="0">
              <a:buNone/>
              <a:defRPr sz="1600" b="0" i="0"/>
            </a:lvl4pPr>
            <a:lvl5pPr marL="653218" indent="0">
              <a:buNone/>
              <a:defRPr sz="1600" b="0" i="0"/>
            </a:lvl5pPr>
          </a:lstStyle>
          <a:p>
            <a:pPr lvl="0"/>
            <a:r>
              <a:rPr lang="en-US" dirty="0"/>
              <a:t>Edit Body text style</a:t>
            </a:r>
          </a:p>
        </p:txBody>
      </p:sp>
      <p:sp>
        <p:nvSpPr>
          <p:cNvPr id="2" name="Text Placeholder 4">
            <a:extLst>
              <a:ext uri="{FF2B5EF4-FFF2-40B4-BE49-F238E27FC236}">
                <a16:creationId xmlns:a16="http://schemas.microsoft.com/office/drawing/2014/main" id="{172740F4-95EE-1A0E-2830-7BA7F7EA406F}"/>
              </a:ext>
            </a:extLst>
          </p:cNvPr>
          <p:cNvSpPr>
            <a:spLocks noGrp="1"/>
          </p:cNvSpPr>
          <p:nvPr>
            <p:ph type="body" sz="quarter" idx="13" hasCustomPrompt="1"/>
          </p:nvPr>
        </p:nvSpPr>
        <p:spPr>
          <a:xfrm>
            <a:off x="6456363" y="1479855"/>
            <a:ext cx="5340350" cy="1325563"/>
          </a:xfrm>
        </p:spPr>
        <p:txBody>
          <a:bodyPr/>
          <a:lstStyle>
            <a:lvl1pPr marL="0" indent="0">
              <a:lnSpc>
                <a:spcPct val="82000"/>
              </a:lnSpc>
              <a:buFontTx/>
              <a:buNone/>
              <a:defRPr sz="5440"/>
            </a:lvl1pPr>
            <a:lvl2pPr marL="163305" indent="0">
              <a:buFontTx/>
              <a:buNone/>
              <a:defRPr sz="5440"/>
            </a:lvl2pPr>
            <a:lvl3pPr marL="326609" indent="0">
              <a:buFontTx/>
              <a:buNone/>
              <a:defRPr sz="5440"/>
            </a:lvl3pPr>
            <a:lvl4pPr marL="489914" indent="0">
              <a:buFontTx/>
              <a:buNone/>
              <a:defRPr sz="5440"/>
            </a:lvl4pPr>
            <a:lvl5pPr marL="653219" indent="0">
              <a:buFontTx/>
              <a:buNone/>
              <a:defRPr sz="5440"/>
            </a:lvl5pPr>
          </a:lstStyle>
          <a:p>
            <a:pPr lvl="0"/>
            <a:r>
              <a:rPr lang="en-GB" dirty="0"/>
              <a:t>CLICK TO EDIT MASTER TITLE STYLES</a:t>
            </a:r>
          </a:p>
        </p:txBody>
      </p:sp>
    </p:spTree>
    <p:extLst>
      <p:ext uri="{BB962C8B-B14F-4D97-AF65-F5344CB8AC3E}">
        <p14:creationId xmlns:p14="http://schemas.microsoft.com/office/powerpoint/2010/main" val="2219899511"/>
      </p:ext>
    </p:extLst>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_Text Left - Blk Background">
    <p:bg>
      <p:bgPr>
        <a:solidFill>
          <a:schemeClr val="tx1"/>
        </a:solidFill>
        <a:effectLst/>
      </p:bgPr>
    </p:bg>
    <p:spTree>
      <p:nvGrpSpPr>
        <p:cNvPr id="1" name=""/>
        <p:cNvGrpSpPr/>
        <p:nvPr/>
      </p:nvGrpSpPr>
      <p:grpSpPr>
        <a:xfrm>
          <a:off x="0" y="0"/>
          <a:ext cx="0" cy="0"/>
          <a:chOff x="0" y="0"/>
          <a:chExt cx="0" cy="0"/>
        </a:xfrm>
      </p:grpSpPr>
      <p:sp>
        <p:nvSpPr>
          <p:cNvPr id="3" name="Picture Placeholder 11">
            <a:extLst>
              <a:ext uri="{FF2B5EF4-FFF2-40B4-BE49-F238E27FC236}">
                <a16:creationId xmlns:a16="http://schemas.microsoft.com/office/drawing/2014/main" id="{F395E28A-1E8E-14A6-4DAA-610B6023E289}"/>
              </a:ext>
            </a:extLst>
          </p:cNvPr>
          <p:cNvSpPr>
            <a:spLocks noGrp="1"/>
          </p:cNvSpPr>
          <p:nvPr>
            <p:ph type="pic" sz="quarter" idx="10"/>
          </p:nvPr>
        </p:nvSpPr>
        <p:spPr>
          <a:xfrm>
            <a:off x="6096000" y="368300"/>
            <a:ext cx="6096000" cy="6103741"/>
          </a:xfrm>
          <a:solidFill>
            <a:schemeClr val="bg1">
              <a:lumMod val="85000"/>
            </a:schemeClr>
          </a:solidFill>
        </p:spPr>
        <p:txBody>
          <a:bodyPr anchor="ctr" anchorCtr="0"/>
          <a:lstStyle>
            <a:lvl1pPr marL="0" indent="0" algn="ctr">
              <a:buNone/>
              <a:defRPr b="0" i="0"/>
            </a:lvl1pPr>
          </a:lstStyle>
          <a:p>
            <a:endParaRPr lang="en-AU" dirty="0"/>
          </a:p>
        </p:txBody>
      </p:sp>
      <p:sp>
        <p:nvSpPr>
          <p:cNvPr id="4" name="Title 1">
            <a:extLst>
              <a:ext uri="{FF2B5EF4-FFF2-40B4-BE49-F238E27FC236}">
                <a16:creationId xmlns:a16="http://schemas.microsoft.com/office/drawing/2014/main" id="{B6286363-F2CB-2C92-3C1A-C7BA4C7334DC}"/>
              </a:ext>
            </a:extLst>
          </p:cNvPr>
          <p:cNvSpPr>
            <a:spLocks noGrp="1"/>
          </p:cNvSpPr>
          <p:nvPr>
            <p:ph type="title" hasCustomPrompt="1"/>
          </p:nvPr>
        </p:nvSpPr>
        <p:spPr>
          <a:xfrm>
            <a:off x="630419" y="584200"/>
            <a:ext cx="4829691" cy="785732"/>
          </a:xfrm>
        </p:spPr>
        <p:txBody>
          <a:bodyPr anchor="b"/>
          <a:lstStyle>
            <a:lvl1pPr>
              <a:lnSpc>
                <a:spcPct val="82000"/>
              </a:lnSpc>
              <a:defRPr sz="3200" b="0" i="0">
                <a:solidFill>
                  <a:schemeClr val="bg1"/>
                </a:solidFill>
              </a:defRPr>
            </a:lvl1pPr>
          </a:lstStyle>
          <a:p>
            <a:r>
              <a:rPr lang="en-US" dirty="0"/>
              <a:t>Click to edit SMALL title style</a:t>
            </a:r>
            <a:endParaRPr lang="en-AU" dirty="0"/>
          </a:p>
        </p:txBody>
      </p:sp>
      <p:sp>
        <p:nvSpPr>
          <p:cNvPr id="6" name="Text Placeholder 4">
            <a:extLst>
              <a:ext uri="{FF2B5EF4-FFF2-40B4-BE49-F238E27FC236}">
                <a16:creationId xmlns:a16="http://schemas.microsoft.com/office/drawing/2014/main" id="{884AC37A-5D34-FE0E-CE95-AD1AABA7D68E}"/>
              </a:ext>
            </a:extLst>
          </p:cNvPr>
          <p:cNvSpPr>
            <a:spLocks noGrp="1"/>
          </p:cNvSpPr>
          <p:nvPr>
            <p:ph type="body" sz="quarter" idx="11" hasCustomPrompt="1"/>
          </p:nvPr>
        </p:nvSpPr>
        <p:spPr>
          <a:xfrm>
            <a:off x="630419" y="3463427"/>
            <a:ext cx="4829691" cy="2846525"/>
          </a:xfrm>
        </p:spPr>
        <p:txBody>
          <a:bodyPr/>
          <a:lstStyle>
            <a:lvl1pPr marL="0" indent="0">
              <a:buNone/>
              <a:defRPr sz="1600" b="0" i="0">
                <a:solidFill>
                  <a:schemeClr val="bg1"/>
                </a:solidFill>
              </a:defRPr>
            </a:lvl1pPr>
            <a:lvl2pPr marL="163304" indent="0">
              <a:buNone/>
              <a:defRPr sz="1600" b="0" i="0"/>
            </a:lvl2pPr>
            <a:lvl3pPr marL="326609" indent="0">
              <a:buNone/>
              <a:defRPr sz="1600" b="0" i="0"/>
            </a:lvl3pPr>
            <a:lvl4pPr marL="489913" indent="0">
              <a:buNone/>
              <a:defRPr sz="1600" b="0" i="0"/>
            </a:lvl4pPr>
            <a:lvl5pPr marL="653218" indent="0">
              <a:buNone/>
              <a:defRPr sz="1600" b="0" i="0"/>
            </a:lvl5pPr>
          </a:lstStyle>
          <a:p>
            <a:pPr lvl="0"/>
            <a:r>
              <a:rPr lang="en-US" dirty="0"/>
              <a:t>Edit Body text style</a:t>
            </a:r>
          </a:p>
        </p:txBody>
      </p:sp>
      <p:sp>
        <p:nvSpPr>
          <p:cNvPr id="2" name="Text Placeholder 4">
            <a:extLst>
              <a:ext uri="{FF2B5EF4-FFF2-40B4-BE49-F238E27FC236}">
                <a16:creationId xmlns:a16="http://schemas.microsoft.com/office/drawing/2014/main" id="{A75A5A85-FFD2-4B7C-2E12-0B47EB9412F8}"/>
              </a:ext>
            </a:extLst>
          </p:cNvPr>
          <p:cNvSpPr>
            <a:spLocks noGrp="1"/>
          </p:cNvSpPr>
          <p:nvPr>
            <p:ph type="body" sz="quarter" idx="13" hasCustomPrompt="1"/>
          </p:nvPr>
        </p:nvSpPr>
        <p:spPr>
          <a:xfrm>
            <a:off x="623888" y="1452064"/>
            <a:ext cx="5340350" cy="1325563"/>
          </a:xfrm>
        </p:spPr>
        <p:txBody>
          <a:bodyPr/>
          <a:lstStyle>
            <a:lvl1pPr marL="0" indent="0">
              <a:lnSpc>
                <a:spcPct val="82000"/>
              </a:lnSpc>
              <a:buFontTx/>
              <a:buNone/>
              <a:defRPr sz="5440">
                <a:solidFill>
                  <a:schemeClr val="bg1"/>
                </a:solidFill>
              </a:defRPr>
            </a:lvl1pPr>
            <a:lvl2pPr marL="163305" indent="0">
              <a:buFontTx/>
              <a:buNone/>
              <a:defRPr sz="5440"/>
            </a:lvl2pPr>
            <a:lvl3pPr marL="326609" indent="0">
              <a:buFontTx/>
              <a:buNone/>
              <a:defRPr sz="5440"/>
            </a:lvl3pPr>
            <a:lvl4pPr marL="489914" indent="0">
              <a:buFontTx/>
              <a:buNone/>
              <a:defRPr sz="5440"/>
            </a:lvl4pPr>
            <a:lvl5pPr marL="653219" indent="0">
              <a:buFontTx/>
              <a:buNone/>
              <a:defRPr sz="5440"/>
            </a:lvl5pPr>
          </a:lstStyle>
          <a:p>
            <a:pPr lvl="0"/>
            <a:r>
              <a:rPr lang="en-GB" dirty="0"/>
              <a:t>CLICK TO EDIT MASTER TITLE STYLES</a:t>
            </a:r>
          </a:p>
        </p:txBody>
      </p:sp>
    </p:spTree>
    <p:extLst>
      <p:ext uri="{BB962C8B-B14F-4D97-AF65-F5344CB8AC3E}">
        <p14:creationId xmlns:p14="http://schemas.microsoft.com/office/powerpoint/2010/main" val="54382663"/>
      </p:ext>
    </p:extLst>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3_Text Right - Blk Background">
    <p:bg>
      <p:bgPr>
        <a:solidFill>
          <a:schemeClr val="tx1"/>
        </a:solidFill>
        <a:effectLst/>
      </p:bgPr>
    </p:bg>
    <p:spTree>
      <p:nvGrpSpPr>
        <p:cNvPr id="1" name=""/>
        <p:cNvGrpSpPr/>
        <p:nvPr/>
      </p:nvGrpSpPr>
      <p:grpSpPr>
        <a:xfrm>
          <a:off x="0" y="0"/>
          <a:ext cx="0" cy="0"/>
          <a:chOff x="0" y="0"/>
          <a:chExt cx="0" cy="0"/>
        </a:xfrm>
      </p:grpSpPr>
      <p:sp>
        <p:nvSpPr>
          <p:cNvPr id="3" name="Picture Placeholder 11">
            <a:extLst>
              <a:ext uri="{FF2B5EF4-FFF2-40B4-BE49-F238E27FC236}">
                <a16:creationId xmlns:a16="http://schemas.microsoft.com/office/drawing/2014/main" id="{F395E28A-1E8E-14A6-4DAA-610B6023E289}"/>
              </a:ext>
            </a:extLst>
          </p:cNvPr>
          <p:cNvSpPr>
            <a:spLocks noGrp="1"/>
          </p:cNvSpPr>
          <p:nvPr>
            <p:ph type="pic" sz="quarter" idx="10"/>
          </p:nvPr>
        </p:nvSpPr>
        <p:spPr>
          <a:xfrm>
            <a:off x="0" y="388842"/>
            <a:ext cx="6096000" cy="6083199"/>
          </a:xfrm>
          <a:solidFill>
            <a:schemeClr val="bg1">
              <a:lumMod val="85000"/>
            </a:schemeClr>
          </a:solidFill>
        </p:spPr>
        <p:txBody>
          <a:bodyPr anchor="ctr" anchorCtr="0"/>
          <a:lstStyle>
            <a:lvl1pPr marL="0" indent="0" algn="ctr">
              <a:buNone/>
              <a:defRPr b="0" i="0"/>
            </a:lvl1pPr>
          </a:lstStyle>
          <a:p>
            <a:endParaRPr lang="en-AU" dirty="0"/>
          </a:p>
        </p:txBody>
      </p:sp>
      <p:sp>
        <p:nvSpPr>
          <p:cNvPr id="4" name="Title 1">
            <a:extLst>
              <a:ext uri="{FF2B5EF4-FFF2-40B4-BE49-F238E27FC236}">
                <a16:creationId xmlns:a16="http://schemas.microsoft.com/office/drawing/2014/main" id="{B6286363-F2CB-2C92-3C1A-C7BA4C7334DC}"/>
              </a:ext>
            </a:extLst>
          </p:cNvPr>
          <p:cNvSpPr>
            <a:spLocks noGrp="1"/>
          </p:cNvSpPr>
          <p:nvPr>
            <p:ph type="title" hasCustomPrompt="1"/>
          </p:nvPr>
        </p:nvSpPr>
        <p:spPr>
          <a:xfrm>
            <a:off x="6456363" y="592898"/>
            <a:ext cx="4829691" cy="785732"/>
          </a:xfrm>
        </p:spPr>
        <p:txBody>
          <a:bodyPr anchor="b"/>
          <a:lstStyle>
            <a:lvl1pPr>
              <a:lnSpc>
                <a:spcPct val="82000"/>
              </a:lnSpc>
              <a:defRPr sz="3200" b="0" i="0">
                <a:solidFill>
                  <a:schemeClr val="bg1"/>
                </a:solidFill>
              </a:defRPr>
            </a:lvl1pPr>
          </a:lstStyle>
          <a:p>
            <a:r>
              <a:rPr lang="en-US" dirty="0"/>
              <a:t>Click to edit SMALL title style</a:t>
            </a:r>
            <a:endParaRPr lang="en-AU" dirty="0"/>
          </a:p>
        </p:txBody>
      </p:sp>
      <p:sp>
        <p:nvSpPr>
          <p:cNvPr id="6" name="Text Placeholder 4">
            <a:extLst>
              <a:ext uri="{FF2B5EF4-FFF2-40B4-BE49-F238E27FC236}">
                <a16:creationId xmlns:a16="http://schemas.microsoft.com/office/drawing/2014/main" id="{884AC37A-5D34-FE0E-CE95-AD1AABA7D68E}"/>
              </a:ext>
            </a:extLst>
          </p:cNvPr>
          <p:cNvSpPr>
            <a:spLocks noGrp="1"/>
          </p:cNvSpPr>
          <p:nvPr>
            <p:ph type="body" sz="quarter" idx="11" hasCustomPrompt="1"/>
          </p:nvPr>
        </p:nvSpPr>
        <p:spPr>
          <a:xfrm>
            <a:off x="6456363" y="3472125"/>
            <a:ext cx="4829691" cy="2846525"/>
          </a:xfrm>
        </p:spPr>
        <p:txBody>
          <a:bodyPr/>
          <a:lstStyle>
            <a:lvl1pPr marL="0" indent="0">
              <a:buNone/>
              <a:defRPr sz="1600" b="0" i="0">
                <a:solidFill>
                  <a:schemeClr val="bg1"/>
                </a:solidFill>
              </a:defRPr>
            </a:lvl1pPr>
            <a:lvl2pPr marL="163304" indent="0">
              <a:buNone/>
              <a:defRPr sz="1600" b="0" i="0"/>
            </a:lvl2pPr>
            <a:lvl3pPr marL="326609" indent="0">
              <a:buNone/>
              <a:defRPr sz="1600" b="0" i="0"/>
            </a:lvl3pPr>
            <a:lvl4pPr marL="489913" indent="0">
              <a:buNone/>
              <a:defRPr sz="1600" b="0" i="0"/>
            </a:lvl4pPr>
            <a:lvl5pPr marL="653218" indent="0">
              <a:buNone/>
              <a:defRPr sz="1600" b="0" i="0"/>
            </a:lvl5pPr>
          </a:lstStyle>
          <a:p>
            <a:pPr lvl="0"/>
            <a:r>
              <a:rPr lang="en-US" dirty="0"/>
              <a:t>Edit Body text style</a:t>
            </a:r>
          </a:p>
        </p:txBody>
      </p:sp>
      <p:sp>
        <p:nvSpPr>
          <p:cNvPr id="2" name="Text Placeholder 4">
            <a:extLst>
              <a:ext uri="{FF2B5EF4-FFF2-40B4-BE49-F238E27FC236}">
                <a16:creationId xmlns:a16="http://schemas.microsoft.com/office/drawing/2014/main" id="{A07CDF38-66FC-83A8-05FA-27AB6E20AFAB}"/>
              </a:ext>
            </a:extLst>
          </p:cNvPr>
          <p:cNvSpPr>
            <a:spLocks noGrp="1"/>
          </p:cNvSpPr>
          <p:nvPr>
            <p:ph type="body" sz="quarter" idx="13" hasCustomPrompt="1"/>
          </p:nvPr>
        </p:nvSpPr>
        <p:spPr>
          <a:xfrm>
            <a:off x="6456363" y="1460762"/>
            <a:ext cx="5340350" cy="1325563"/>
          </a:xfrm>
        </p:spPr>
        <p:txBody>
          <a:bodyPr/>
          <a:lstStyle>
            <a:lvl1pPr marL="0" indent="0">
              <a:lnSpc>
                <a:spcPct val="82000"/>
              </a:lnSpc>
              <a:buFontTx/>
              <a:buNone/>
              <a:defRPr sz="5440">
                <a:solidFill>
                  <a:schemeClr val="bg1"/>
                </a:solidFill>
              </a:defRPr>
            </a:lvl1pPr>
            <a:lvl2pPr marL="163305" indent="0">
              <a:buFontTx/>
              <a:buNone/>
              <a:defRPr sz="5440"/>
            </a:lvl2pPr>
            <a:lvl3pPr marL="326609" indent="0">
              <a:buFontTx/>
              <a:buNone/>
              <a:defRPr sz="5440"/>
            </a:lvl3pPr>
            <a:lvl4pPr marL="489914" indent="0">
              <a:buFontTx/>
              <a:buNone/>
              <a:defRPr sz="5440"/>
            </a:lvl4pPr>
            <a:lvl5pPr marL="653219" indent="0">
              <a:buFontTx/>
              <a:buNone/>
              <a:defRPr sz="5440"/>
            </a:lvl5pPr>
          </a:lstStyle>
          <a:p>
            <a:pPr lvl="0"/>
            <a:r>
              <a:rPr lang="en-GB" dirty="0"/>
              <a:t>CLICK TO EDIT MASTER TITLE STYLES</a:t>
            </a:r>
          </a:p>
        </p:txBody>
      </p:sp>
    </p:spTree>
    <p:extLst>
      <p:ext uri="{BB962C8B-B14F-4D97-AF65-F5344CB8AC3E}">
        <p14:creationId xmlns:p14="http://schemas.microsoft.com/office/powerpoint/2010/main" val="3092765699"/>
      </p:ext>
    </p:extLst>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meline Start">
    <p:spTree>
      <p:nvGrpSpPr>
        <p:cNvPr id="1" name=""/>
        <p:cNvGrpSpPr/>
        <p:nvPr/>
      </p:nvGrpSpPr>
      <p:grpSpPr>
        <a:xfrm>
          <a:off x="0" y="0"/>
          <a:ext cx="0" cy="0"/>
          <a:chOff x="0" y="0"/>
          <a:chExt cx="0" cy="0"/>
        </a:xfrm>
      </p:grpSpPr>
      <p:cxnSp>
        <p:nvCxnSpPr>
          <p:cNvPr id="3" name="Straight Connector 2">
            <a:extLst>
              <a:ext uri="{FF2B5EF4-FFF2-40B4-BE49-F238E27FC236}">
                <a16:creationId xmlns:a16="http://schemas.microsoft.com/office/drawing/2014/main" id="{6DCCE697-4019-BB04-2E3D-B591954C0E92}"/>
              </a:ext>
            </a:extLst>
          </p:cNvPr>
          <p:cNvCxnSpPr/>
          <p:nvPr userDrawn="1"/>
        </p:nvCxnSpPr>
        <p:spPr>
          <a:xfrm>
            <a:off x="1635760" y="3429000"/>
            <a:ext cx="10556240" cy="0"/>
          </a:xfrm>
          <a:prstGeom prst="line">
            <a:avLst/>
          </a:prstGeom>
          <a:ln w="127000">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Oval 9">
            <a:extLst>
              <a:ext uri="{FF2B5EF4-FFF2-40B4-BE49-F238E27FC236}">
                <a16:creationId xmlns:a16="http://schemas.microsoft.com/office/drawing/2014/main" id="{D87C4ADD-0043-2691-F0F9-61E2A9C9E55B}"/>
              </a:ext>
            </a:extLst>
          </p:cNvPr>
          <p:cNvSpPr/>
          <p:nvPr userDrawn="1"/>
        </p:nvSpPr>
        <p:spPr>
          <a:xfrm>
            <a:off x="1455760" y="3241930"/>
            <a:ext cx="360000" cy="360000"/>
          </a:xfrm>
          <a:prstGeom prst="ellipse">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0" i="0" dirty="0">
              <a:latin typeface="Neue Haas Grotesk Text Pro" panose="020B0504020202020204" pitchFamily="34" charset="77"/>
            </a:endParaRPr>
          </a:p>
        </p:txBody>
      </p:sp>
      <p:sp>
        <p:nvSpPr>
          <p:cNvPr id="11" name="Oval 10">
            <a:extLst>
              <a:ext uri="{FF2B5EF4-FFF2-40B4-BE49-F238E27FC236}">
                <a16:creationId xmlns:a16="http://schemas.microsoft.com/office/drawing/2014/main" id="{EB4AC40A-15C3-618A-87BF-95DE760CCE3E}"/>
              </a:ext>
            </a:extLst>
          </p:cNvPr>
          <p:cNvSpPr/>
          <p:nvPr userDrawn="1"/>
        </p:nvSpPr>
        <p:spPr>
          <a:xfrm>
            <a:off x="4799056" y="3241930"/>
            <a:ext cx="360000" cy="360000"/>
          </a:xfrm>
          <a:prstGeom prst="ellipse">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0" i="0" dirty="0">
              <a:latin typeface="Neue Haas Grotesk Text Pro" panose="020B0504020202020204" pitchFamily="34" charset="77"/>
            </a:endParaRPr>
          </a:p>
        </p:txBody>
      </p:sp>
      <p:sp>
        <p:nvSpPr>
          <p:cNvPr id="12" name="Oval 11">
            <a:extLst>
              <a:ext uri="{FF2B5EF4-FFF2-40B4-BE49-F238E27FC236}">
                <a16:creationId xmlns:a16="http://schemas.microsoft.com/office/drawing/2014/main" id="{AF6F7BB9-9DEF-7131-D02D-4E4EE44CC42D}"/>
              </a:ext>
            </a:extLst>
          </p:cNvPr>
          <p:cNvSpPr/>
          <p:nvPr userDrawn="1"/>
        </p:nvSpPr>
        <p:spPr>
          <a:xfrm>
            <a:off x="6672946" y="3241930"/>
            <a:ext cx="360000" cy="360000"/>
          </a:xfrm>
          <a:prstGeom prst="ellipse">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0" i="0" dirty="0">
              <a:latin typeface="Neue Haas Grotesk Text Pro" panose="020B0504020202020204" pitchFamily="34" charset="77"/>
            </a:endParaRPr>
          </a:p>
        </p:txBody>
      </p:sp>
      <p:sp>
        <p:nvSpPr>
          <p:cNvPr id="14" name="Picture Placeholder 13">
            <a:extLst>
              <a:ext uri="{FF2B5EF4-FFF2-40B4-BE49-F238E27FC236}">
                <a16:creationId xmlns:a16="http://schemas.microsoft.com/office/drawing/2014/main" id="{A8945C62-1796-2F24-FF4B-EE658021C83A}"/>
              </a:ext>
            </a:extLst>
          </p:cNvPr>
          <p:cNvSpPr>
            <a:spLocks noGrp="1"/>
          </p:cNvSpPr>
          <p:nvPr>
            <p:ph type="pic" sz="quarter" idx="12"/>
          </p:nvPr>
        </p:nvSpPr>
        <p:spPr>
          <a:xfrm>
            <a:off x="8595360" y="339046"/>
            <a:ext cx="3596640" cy="2713065"/>
          </a:xfrm>
        </p:spPr>
        <p:txBody>
          <a:bodyPr/>
          <a:lstStyle>
            <a:lvl1pPr marL="0" indent="0">
              <a:buFont typeface="Arial" panose="020B0604020202020204" pitchFamily="34" charset="0"/>
              <a:buNone/>
              <a:defRPr b="0" i="0"/>
            </a:lvl1pPr>
          </a:lstStyle>
          <a:p>
            <a:endParaRPr lang="en-US" dirty="0"/>
          </a:p>
        </p:txBody>
      </p:sp>
      <p:sp>
        <p:nvSpPr>
          <p:cNvPr id="2" name="Title 1">
            <a:extLst>
              <a:ext uri="{FF2B5EF4-FFF2-40B4-BE49-F238E27FC236}">
                <a16:creationId xmlns:a16="http://schemas.microsoft.com/office/drawing/2014/main" id="{FA8C56E1-4F7A-0A2A-BC11-63617FE632F7}"/>
              </a:ext>
            </a:extLst>
          </p:cNvPr>
          <p:cNvSpPr>
            <a:spLocks noGrp="1"/>
          </p:cNvSpPr>
          <p:nvPr>
            <p:ph type="title" hasCustomPrompt="1"/>
          </p:nvPr>
        </p:nvSpPr>
        <p:spPr>
          <a:xfrm>
            <a:off x="673234" y="3808638"/>
            <a:ext cx="2382787" cy="662774"/>
          </a:xfrm>
        </p:spPr>
        <p:txBody>
          <a:bodyPr anchor="b"/>
          <a:lstStyle>
            <a:lvl1pPr>
              <a:defRPr sz="2400" b="1" cap="none">
                <a:solidFill>
                  <a:schemeClr val="accent1"/>
                </a:solidFill>
                <a:latin typeface="Neue Haas Grotesk Text Pro" panose="020B0504020202020204" pitchFamily="34" charset="77"/>
              </a:defRPr>
            </a:lvl1pPr>
          </a:lstStyle>
          <a:p>
            <a:r>
              <a:rPr lang="en-US" dirty="0"/>
              <a:t>Click to edit title style</a:t>
            </a:r>
            <a:endParaRPr lang="en-AU" dirty="0"/>
          </a:p>
        </p:txBody>
      </p:sp>
      <p:sp>
        <p:nvSpPr>
          <p:cNvPr id="4" name="Text Placeholder 4">
            <a:extLst>
              <a:ext uri="{FF2B5EF4-FFF2-40B4-BE49-F238E27FC236}">
                <a16:creationId xmlns:a16="http://schemas.microsoft.com/office/drawing/2014/main" id="{6B6B924D-09BD-C049-692A-382067D57BF1}"/>
              </a:ext>
            </a:extLst>
          </p:cNvPr>
          <p:cNvSpPr>
            <a:spLocks noGrp="1"/>
          </p:cNvSpPr>
          <p:nvPr>
            <p:ph type="body" sz="quarter" idx="10" hasCustomPrompt="1"/>
          </p:nvPr>
        </p:nvSpPr>
        <p:spPr>
          <a:xfrm>
            <a:off x="673234" y="4471419"/>
            <a:ext cx="2976345" cy="1461301"/>
          </a:xfrm>
        </p:spPr>
        <p:txBody>
          <a:bodyPr/>
          <a:lstStyle>
            <a:lvl1pPr marL="0" indent="0">
              <a:buClr>
                <a:schemeClr val="accent1"/>
              </a:buClr>
              <a:buNone/>
              <a:defRPr sz="1600">
                <a:latin typeface="Neue Haas Grotesk Text Pro" panose="020B0504020202020204" pitchFamily="34" charset="77"/>
              </a:defRPr>
            </a:lvl1pPr>
            <a:lvl2pPr marL="163304" indent="0">
              <a:buNone/>
              <a:defRPr sz="1600">
                <a:latin typeface="Neue Haas Grotesk Text Pro" panose="020B0504020202020204" pitchFamily="34" charset="77"/>
              </a:defRPr>
            </a:lvl2pPr>
            <a:lvl3pPr marL="326609" indent="0">
              <a:buNone/>
              <a:defRPr sz="1600">
                <a:latin typeface="Neue Haas Grotesk Text Pro" panose="020B0504020202020204" pitchFamily="34" charset="77"/>
              </a:defRPr>
            </a:lvl3pPr>
            <a:lvl4pPr marL="489913" indent="0">
              <a:buNone/>
              <a:defRPr sz="1600">
                <a:latin typeface="Neue Haas Grotesk Text Pro" panose="020B0504020202020204" pitchFamily="34" charset="77"/>
              </a:defRPr>
            </a:lvl4pPr>
            <a:lvl5pPr marL="653218" indent="0">
              <a:buNone/>
              <a:defRPr sz="1600">
                <a:latin typeface="Neue Haas Grotesk Text Pro" panose="020B0504020202020204" pitchFamily="34" charset="77"/>
              </a:defRPr>
            </a:lvl5pPr>
          </a:lstStyle>
          <a:p>
            <a:pPr lvl="0"/>
            <a:r>
              <a:rPr lang="en-US" dirty="0"/>
              <a:t>Click to edit body text styles</a:t>
            </a:r>
          </a:p>
        </p:txBody>
      </p:sp>
      <p:sp>
        <p:nvSpPr>
          <p:cNvPr id="15" name="Text Placeholder 4">
            <a:extLst>
              <a:ext uri="{FF2B5EF4-FFF2-40B4-BE49-F238E27FC236}">
                <a16:creationId xmlns:a16="http://schemas.microsoft.com/office/drawing/2014/main" id="{0476778D-80A8-6E67-51B8-8202C91D7334}"/>
              </a:ext>
            </a:extLst>
          </p:cNvPr>
          <p:cNvSpPr>
            <a:spLocks noGrp="1"/>
          </p:cNvSpPr>
          <p:nvPr>
            <p:ph type="body" sz="quarter" idx="15" hasCustomPrompt="1"/>
          </p:nvPr>
        </p:nvSpPr>
        <p:spPr>
          <a:xfrm>
            <a:off x="5064531" y="1720205"/>
            <a:ext cx="2976345" cy="1461301"/>
          </a:xfrm>
        </p:spPr>
        <p:txBody>
          <a:bodyPr/>
          <a:lstStyle>
            <a:lvl1pPr marL="0" indent="0">
              <a:buClr>
                <a:schemeClr val="accent1"/>
              </a:buClr>
              <a:buNone/>
              <a:defRPr sz="1600">
                <a:latin typeface="Neue Haas Grotesk Text Pro" panose="020B0504020202020204" pitchFamily="34" charset="77"/>
              </a:defRPr>
            </a:lvl1pPr>
            <a:lvl2pPr marL="163304" indent="0">
              <a:buNone/>
              <a:defRPr sz="1600">
                <a:latin typeface="Neue Haas Grotesk Text Pro" panose="020B0504020202020204" pitchFamily="34" charset="77"/>
              </a:defRPr>
            </a:lvl2pPr>
            <a:lvl3pPr marL="326609" indent="0">
              <a:buNone/>
              <a:defRPr sz="1600">
                <a:latin typeface="Neue Haas Grotesk Text Pro" panose="020B0504020202020204" pitchFamily="34" charset="77"/>
              </a:defRPr>
            </a:lvl3pPr>
            <a:lvl4pPr marL="489913" indent="0">
              <a:buNone/>
              <a:defRPr sz="1600">
                <a:latin typeface="Neue Haas Grotesk Text Pro" panose="020B0504020202020204" pitchFamily="34" charset="77"/>
              </a:defRPr>
            </a:lvl4pPr>
            <a:lvl5pPr marL="653218" indent="0">
              <a:buNone/>
              <a:defRPr sz="1600">
                <a:latin typeface="Neue Haas Grotesk Text Pro" panose="020B0504020202020204" pitchFamily="34" charset="77"/>
              </a:defRPr>
            </a:lvl5pPr>
          </a:lstStyle>
          <a:p>
            <a:pPr lvl="0"/>
            <a:r>
              <a:rPr lang="en-US" dirty="0"/>
              <a:t>Click to edit body text styles</a:t>
            </a:r>
          </a:p>
        </p:txBody>
      </p:sp>
      <p:sp>
        <p:nvSpPr>
          <p:cNvPr id="17" name="Text Placeholder 16">
            <a:extLst>
              <a:ext uri="{FF2B5EF4-FFF2-40B4-BE49-F238E27FC236}">
                <a16:creationId xmlns:a16="http://schemas.microsoft.com/office/drawing/2014/main" id="{1F3B1517-037A-CABC-600A-81C653629898}"/>
              </a:ext>
            </a:extLst>
          </p:cNvPr>
          <p:cNvSpPr>
            <a:spLocks noGrp="1"/>
          </p:cNvSpPr>
          <p:nvPr>
            <p:ph type="body" sz="quarter" idx="16" hasCustomPrompt="1"/>
          </p:nvPr>
        </p:nvSpPr>
        <p:spPr>
          <a:xfrm>
            <a:off x="5064531" y="1057431"/>
            <a:ext cx="2120040" cy="662774"/>
          </a:xfrm>
        </p:spPr>
        <p:txBody>
          <a:bodyPr anchor="b"/>
          <a:lstStyle>
            <a:lvl1pPr marL="0" indent="0">
              <a:lnSpc>
                <a:spcPct val="82000"/>
              </a:lnSpc>
              <a:buFontTx/>
              <a:buNone/>
              <a:defRPr sz="2400" b="1">
                <a:solidFill>
                  <a:schemeClr val="accent1"/>
                </a:solidFill>
              </a:defRPr>
            </a:lvl1pPr>
          </a:lstStyle>
          <a:p>
            <a:r>
              <a:rPr lang="en-US" dirty="0"/>
              <a:t>Click to edit title style</a:t>
            </a:r>
            <a:endParaRPr lang="en-AU" dirty="0"/>
          </a:p>
        </p:txBody>
      </p:sp>
      <p:sp>
        <p:nvSpPr>
          <p:cNvPr id="19" name="Text Placeholder 4">
            <a:extLst>
              <a:ext uri="{FF2B5EF4-FFF2-40B4-BE49-F238E27FC236}">
                <a16:creationId xmlns:a16="http://schemas.microsoft.com/office/drawing/2014/main" id="{D0DE6B5C-AB13-E31D-BBDE-6A49803A97B7}"/>
              </a:ext>
            </a:extLst>
          </p:cNvPr>
          <p:cNvSpPr>
            <a:spLocks noGrp="1"/>
          </p:cNvSpPr>
          <p:nvPr>
            <p:ph type="body" sz="quarter" idx="17" hasCustomPrompt="1"/>
          </p:nvPr>
        </p:nvSpPr>
        <p:spPr>
          <a:xfrm>
            <a:off x="8713422" y="4471419"/>
            <a:ext cx="2976345" cy="1461301"/>
          </a:xfrm>
        </p:spPr>
        <p:txBody>
          <a:bodyPr/>
          <a:lstStyle>
            <a:lvl1pPr marL="0" indent="0">
              <a:buClr>
                <a:schemeClr val="accent1"/>
              </a:buClr>
              <a:buNone/>
              <a:defRPr sz="1600">
                <a:latin typeface="Neue Haas Grotesk Text Pro" panose="020B0504020202020204" pitchFamily="34" charset="77"/>
              </a:defRPr>
            </a:lvl1pPr>
            <a:lvl2pPr marL="163304" indent="0">
              <a:buNone/>
              <a:defRPr sz="1600">
                <a:latin typeface="Neue Haas Grotesk Text Pro" panose="020B0504020202020204" pitchFamily="34" charset="77"/>
              </a:defRPr>
            </a:lvl2pPr>
            <a:lvl3pPr marL="326609" indent="0">
              <a:buNone/>
              <a:defRPr sz="1600">
                <a:latin typeface="Neue Haas Grotesk Text Pro" panose="020B0504020202020204" pitchFamily="34" charset="77"/>
              </a:defRPr>
            </a:lvl3pPr>
            <a:lvl4pPr marL="489913" indent="0">
              <a:buNone/>
              <a:defRPr sz="1600">
                <a:latin typeface="Neue Haas Grotesk Text Pro" panose="020B0504020202020204" pitchFamily="34" charset="77"/>
              </a:defRPr>
            </a:lvl4pPr>
            <a:lvl5pPr marL="653218" indent="0">
              <a:buNone/>
              <a:defRPr sz="1600">
                <a:latin typeface="Neue Haas Grotesk Text Pro" panose="020B0504020202020204" pitchFamily="34" charset="77"/>
              </a:defRPr>
            </a:lvl5pPr>
          </a:lstStyle>
          <a:p>
            <a:pPr lvl="0"/>
            <a:r>
              <a:rPr lang="en-US" dirty="0"/>
              <a:t>Click to edit body text styles</a:t>
            </a:r>
          </a:p>
        </p:txBody>
      </p:sp>
      <p:sp>
        <p:nvSpPr>
          <p:cNvPr id="20" name="Text Placeholder 16">
            <a:extLst>
              <a:ext uri="{FF2B5EF4-FFF2-40B4-BE49-F238E27FC236}">
                <a16:creationId xmlns:a16="http://schemas.microsoft.com/office/drawing/2014/main" id="{32B70C8F-877E-2EF4-BE2E-17F10CB37EE7}"/>
              </a:ext>
            </a:extLst>
          </p:cNvPr>
          <p:cNvSpPr>
            <a:spLocks noGrp="1"/>
          </p:cNvSpPr>
          <p:nvPr>
            <p:ph type="body" sz="quarter" idx="18" hasCustomPrompt="1"/>
          </p:nvPr>
        </p:nvSpPr>
        <p:spPr>
          <a:xfrm>
            <a:off x="8702537" y="3787568"/>
            <a:ext cx="2120040" cy="662774"/>
          </a:xfrm>
        </p:spPr>
        <p:txBody>
          <a:bodyPr anchor="b"/>
          <a:lstStyle>
            <a:lvl1pPr marL="0" indent="0">
              <a:lnSpc>
                <a:spcPct val="82000"/>
              </a:lnSpc>
              <a:buFontTx/>
              <a:buNone/>
              <a:defRPr sz="2400" b="1">
                <a:solidFill>
                  <a:schemeClr val="accent1"/>
                </a:solidFill>
              </a:defRPr>
            </a:lvl1pPr>
          </a:lstStyle>
          <a:p>
            <a:r>
              <a:rPr lang="en-US" dirty="0"/>
              <a:t>Click to edit title style</a:t>
            </a:r>
            <a:endParaRPr lang="en-AU" dirty="0"/>
          </a:p>
        </p:txBody>
      </p:sp>
      <p:sp>
        <p:nvSpPr>
          <p:cNvPr id="8" name="Text Placeholder 4">
            <a:extLst>
              <a:ext uri="{FF2B5EF4-FFF2-40B4-BE49-F238E27FC236}">
                <a16:creationId xmlns:a16="http://schemas.microsoft.com/office/drawing/2014/main" id="{EFC2E36E-1B11-BBAF-0888-5579301BA825}"/>
              </a:ext>
            </a:extLst>
          </p:cNvPr>
          <p:cNvSpPr>
            <a:spLocks noGrp="1"/>
          </p:cNvSpPr>
          <p:nvPr>
            <p:ph type="body" sz="quarter" idx="13" hasCustomPrompt="1"/>
          </p:nvPr>
        </p:nvSpPr>
        <p:spPr>
          <a:xfrm>
            <a:off x="623888" y="1513497"/>
            <a:ext cx="4657498" cy="1325563"/>
          </a:xfrm>
        </p:spPr>
        <p:txBody>
          <a:bodyPr/>
          <a:lstStyle>
            <a:lvl1pPr marL="0" indent="0">
              <a:lnSpc>
                <a:spcPct val="82000"/>
              </a:lnSpc>
              <a:buFontTx/>
              <a:buNone/>
              <a:defRPr sz="4000"/>
            </a:lvl1pPr>
            <a:lvl2pPr marL="163305" indent="0">
              <a:buFontTx/>
              <a:buNone/>
              <a:defRPr sz="5440"/>
            </a:lvl2pPr>
            <a:lvl3pPr marL="326609" indent="0">
              <a:buFontTx/>
              <a:buNone/>
              <a:defRPr sz="5440"/>
            </a:lvl3pPr>
            <a:lvl4pPr marL="489914" indent="0">
              <a:buFontTx/>
              <a:buNone/>
              <a:defRPr sz="5440"/>
            </a:lvl4pPr>
            <a:lvl5pPr marL="653219" indent="0">
              <a:buFontTx/>
              <a:buNone/>
              <a:defRPr sz="5440"/>
            </a:lvl5pPr>
          </a:lstStyle>
          <a:p>
            <a:pPr lvl="0"/>
            <a:r>
              <a:rPr lang="en-GB" dirty="0"/>
              <a:t>CLICK TO EDIT MASTER TITLE STYLES</a:t>
            </a:r>
          </a:p>
        </p:txBody>
      </p:sp>
      <p:sp>
        <p:nvSpPr>
          <p:cNvPr id="16" name="Text Placeholder 15">
            <a:extLst>
              <a:ext uri="{FF2B5EF4-FFF2-40B4-BE49-F238E27FC236}">
                <a16:creationId xmlns:a16="http://schemas.microsoft.com/office/drawing/2014/main" id="{54DFE537-DE09-1E8E-465D-07F0751EACEF}"/>
              </a:ext>
            </a:extLst>
          </p:cNvPr>
          <p:cNvSpPr>
            <a:spLocks noGrp="1"/>
          </p:cNvSpPr>
          <p:nvPr>
            <p:ph type="body" sz="quarter" idx="19"/>
          </p:nvPr>
        </p:nvSpPr>
        <p:spPr>
          <a:xfrm>
            <a:off x="623344" y="512087"/>
            <a:ext cx="4298950" cy="903287"/>
          </a:xfrm>
        </p:spPr>
        <p:txBody>
          <a:bodyPr anchor="b"/>
          <a:lstStyle>
            <a:lvl1pPr marL="0" indent="0">
              <a:lnSpc>
                <a:spcPct val="82000"/>
              </a:lnSpc>
              <a:buFontTx/>
              <a:buNone/>
              <a:defRPr sz="3200"/>
            </a:lvl1pPr>
            <a:lvl2pPr>
              <a:defRPr sz="3200"/>
            </a:lvl2pPr>
            <a:lvl3pPr>
              <a:defRPr sz="3200"/>
            </a:lvl3pPr>
            <a:lvl4pPr>
              <a:defRPr sz="3200"/>
            </a:lvl4pPr>
            <a:lvl5pPr>
              <a:defRPr sz="3200"/>
            </a:lvl5pPr>
          </a:lstStyle>
          <a:p>
            <a:pPr lvl="0"/>
            <a:r>
              <a:rPr lang="en-GB" dirty="0"/>
              <a:t>Click to edit Master text styles</a:t>
            </a:r>
            <a:endParaRPr lang="en-US" dirty="0"/>
          </a:p>
        </p:txBody>
      </p:sp>
      <p:sp>
        <p:nvSpPr>
          <p:cNvPr id="5" name="Oval 4">
            <a:extLst>
              <a:ext uri="{FF2B5EF4-FFF2-40B4-BE49-F238E27FC236}">
                <a16:creationId xmlns:a16="http://schemas.microsoft.com/office/drawing/2014/main" id="{39B09B13-8D3C-257D-A8CD-E6B36DBF0FFC}"/>
              </a:ext>
            </a:extLst>
          </p:cNvPr>
          <p:cNvSpPr/>
          <p:nvPr userDrawn="1"/>
        </p:nvSpPr>
        <p:spPr>
          <a:xfrm>
            <a:off x="9527658" y="3241930"/>
            <a:ext cx="360000" cy="360000"/>
          </a:xfrm>
          <a:prstGeom prst="ellipse">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0" i="0" dirty="0">
              <a:latin typeface="Neue Haas Grotesk Text Pro" panose="020B0504020202020204" pitchFamily="34" charset="77"/>
            </a:endParaRPr>
          </a:p>
        </p:txBody>
      </p:sp>
    </p:spTree>
    <p:extLst>
      <p:ext uri="{BB962C8B-B14F-4D97-AF65-F5344CB8AC3E}">
        <p14:creationId xmlns:p14="http://schemas.microsoft.com/office/powerpoint/2010/main" val="3400445684"/>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Second Timeline">
    <p:spTree>
      <p:nvGrpSpPr>
        <p:cNvPr id="1" name=""/>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C0868E5D-82E4-9ED7-FE3C-F18B54D61FC0}"/>
              </a:ext>
            </a:extLst>
          </p:cNvPr>
          <p:cNvCxnSpPr>
            <a:cxnSpLocks/>
          </p:cNvCxnSpPr>
          <p:nvPr userDrawn="1"/>
        </p:nvCxnSpPr>
        <p:spPr>
          <a:xfrm>
            <a:off x="0" y="3429000"/>
            <a:ext cx="12192000" cy="0"/>
          </a:xfrm>
          <a:prstGeom prst="line">
            <a:avLst/>
          </a:prstGeom>
          <a:ln w="127000">
            <a:solidFill>
              <a:schemeClr val="tx1"/>
            </a:solidFill>
          </a:ln>
        </p:spPr>
        <p:style>
          <a:lnRef idx="1">
            <a:schemeClr val="accent1"/>
          </a:lnRef>
          <a:fillRef idx="0">
            <a:schemeClr val="accent1"/>
          </a:fillRef>
          <a:effectRef idx="0">
            <a:schemeClr val="accent1"/>
          </a:effectRef>
          <a:fontRef idx="minor">
            <a:schemeClr val="tx1"/>
          </a:fontRef>
        </p:style>
      </p:cxnSp>
      <p:sp>
        <p:nvSpPr>
          <p:cNvPr id="5" name="Oval 4">
            <a:extLst>
              <a:ext uri="{FF2B5EF4-FFF2-40B4-BE49-F238E27FC236}">
                <a16:creationId xmlns:a16="http://schemas.microsoft.com/office/drawing/2014/main" id="{E52DBE86-4A40-5227-0298-A75B20F94D49}"/>
              </a:ext>
            </a:extLst>
          </p:cNvPr>
          <p:cNvSpPr/>
          <p:nvPr userDrawn="1"/>
        </p:nvSpPr>
        <p:spPr>
          <a:xfrm>
            <a:off x="831292" y="3241930"/>
            <a:ext cx="360000" cy="360000"/>
          </a:xfrm>
          <a:prstGeom prst="ellipse">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a:extLst>
              <a:ext uri="{FF2B5EF4-FFF2-40B4-BE49-F238E27FC236}">
                <a16:creationId xmlns:a16="http://schemas.microsoft.com/office/drawing/2014/main" id="{438FBB87-CB17-3FE8-2B96-3D05DFD2FB85}"/>
              </a:ext>
            </a:extLst>
          </p:cNvPr>
          <p:cNvSpPr/>
          <p:nvPr userDrawn="1"/>
        </p:nvSpPr>
        <p:spPr>
          <a:xfrm>
            <a:off x="3240216" y="3241930"/>
            <a:ext cx="360000" cy="360000"/>
          </a:xfrm>
          <a:prstGeom prst="ellipse">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a:extLst>
              <a:ext uri="{FF2B5EF4-FFF2-40B4-BE49-F238E27FC236}">
                <a16:creationId xmlns:a16="http://schemas.microsoft.com/office/drawing/2014/main" id="{3B9587D6-9686-9FBB-0765-D619A1CBCFB4}"/>
              </a:ext>
            </a:extLst>
          </p:cNvPr>
          <p:cNvSpPr/>
          <p:nvPr userDrawn="1"/>
        </p:nvSpPr>
        <p:spPr>
          <a:xfrm>
            <a:off x="8518859" y="3241930"/>
            <a:ext cx="360000" cy="360000"/>
          </a:xfrm>
          <a:prstGeom prst="ellipse">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Picture Placeholder 13">
            <a:extLst>
              <a:ext uri="{FF2B5EF4-FFF2-40B4-BE49-F238E27FC236}">
                <a16:creationId xmlns:a16="http://schemas.microsoft.com/office/drawing/2014/main" id="{03802818-56CD-1263-E46F-6DAEB21B1E72}"/>
              </a:ext>
            </a:extLst>
          </p:cNvPr>
          <p:cNvSpPr>
            <a:spLocks noGrp="1"/>
          </p:cNvSpPr>
          <p:nvPr>
            <p:ph type="pic" sz="quarter" idx="12"/>
          </p:nvPr>
        </p:nvSpPr>
        <p:spPr>
          <a:xfrm>
            <a:off x="9055768" y="3808638"/>
            <a:ext cx="3136232" cy="2800350"/>
          </a:xfrm>
        </p:spPr>
        <p:txBody>
          <a:bodyPr/>
          <a:lstStyle>
            <a:lvl1pPr marL="0" indent="0">
              <a:buFont typeface="Arial" panose="020B0604020202020204" pitchFamily="34" charset="0"/>
              <a:buNone/>
              <a:defRPr/>
            </a:lvl1pPr>
          </a:lstStyle>
          <a:p>
            <a:endParaRPr lang="en-US"/>
          </a:p>
        </p:txBody>
      </p:sp>
      <p:sp>
        <p:nvSpPr>
          <p:cNvPr id="9" name="Oval 8">
            <a:extLst>
              <a:ext uri="{FF2B5EF4-FFF2-40B4-BE49-F238E27FC236}">
                <a16:creationId xmlns:a16="http://schemas.microsoft.com/office/drawing/2014/main" id="{4F11D5CE-BFFC-40BB-DD44-37BC844B666B}"/>
              </a:ext>
            </a:extLst>
          </p:cNvPr>
          <p:cNvSpPr/>
          <p:nvPr userDrawn="1"/>
        </p:nvSpPr>
        <p:spPr>
          <a:xfrm>
            <a:off x="5793874" y="3241930"/>
            <a:ext cx="360000" cy="360000"/>
          </a:xfrm>
          <a:prstGeom prst="ellipse">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 Placeholder 4">
            <a:extLst>
              <a:ext uri="{FF2B5EF4-FFF2-40B4-BE49-F238E27FC236}">
                <a16:creationId xmlns:a16="http://schemas.microsoft.com/office/drawing/2014/main" id="{AE79F6EA-A770-C59B-E674-5D7C2420E2BD}"/>
              </a:ext>
            </a:extLst>
          </p:cNvPr>
          <p:cNvSpPr>
            <a:spLocks noGrp="1"/>
          </p:cNvSpPr>
          <p:nvPr>
            <p:ph type="body" sz="quarter" idx="17" hasCustomPrompt="1"/>
          </p:nvPr>
        </p:nvSpPr>
        <p:spPr>
          <a:xfrm>
            <a:off x="692828" y="4471419"/>
            <a:ext cx="2976345" cy="1461301"/>
          </a:xfrm>
        </p:spPr>
        <p:txBody>
          <a:bodyPr/>
          <a:lstStyle>
            <a:lvl1pPr marL="0" indent="0">
              <a:buClr>
                <a:schemeClr val="accent1"/>
              </a:buClr>
              <a:buNone/>
              <a:defRPr sz="1600">
                <a:latin typeface="Neue Haas Grotesk Text Pro" panose="020B0504020202020204" pitchFamily="34" charset="77"/>
              </a:defRPr>
            </a:lvl1pPr>
            <a:lvl2pPr marL="163304" indent="0">
              <a:buNone/>
              <a:defRPr sz="1600">
                <a:latin typeface="Neue Haas Grotesk Text Pro" panose="020B0504020202020204" pitchFamily="34" charset="77"/>
              </a:defRPr>
            </a:lvl2pPr>
            <a:lvl3pPr marL="326609" indent="0">
              <a:buNone/>
              <a:defRPr sz="1600">
                <a:latin typeface="Neue Haas Grotesk Text Pro" panose="020B0504020202020204" pitchFamily="34" charset="77"/>
              </a:defRPr>
            </a:lvl3pPr>
            <a:lvl4pPr marL="489913" indent="0">
              <a:buNone/>
              <a:defRPr sz="1600">
                <a:latin typeface="Neue Haas Grotesk Text Pro" panose="020B0504020202020204" pitchFamily="34" charset="77"/>
              </a:defRPr>
            </a:lvl4pPr>
            <a:lvl5pPr marL="653218" indent="0">
              <a:buNone/>
              <a:defRPr sz="1600">
                <a:latin typeface="Neue Haas Grotesk Text Pro" panose="020B0504020202020204" pitchFamily="34" charset="77"/>
              </a:defRPr>
            </a:lvl5pPr>
          </a:lstStyle>
          <a:p>
            <a:pPr lvl="0"/>
            <a:r>
              <a:rPr lang="en-US" dirty="0"/>
              <a:t>Click to edit body text styles</a:t>
            </a:r>
          </a:p>
        </p:txBody>
      </p:sp>
      <p:sp>
        <p:nvSpPr>
          <p:cNvPr id="17" name="Text Placeholder 16">
            <a:extLst>
              <a:ext uri="{FF2B5EF4-FFF2-40B4-BE49-F238E27FC236}">
                <a16:creationId xmlns:a16="http://schemas.microsoft.com/office/drawing/2014/main" id="{EC05A9C7-ACEE-CBE6-410B-463E8B19C264}"/>
              </a:ext>
            </a:extLst>
          </p:cNvPr>
          <p:cNvSpPr>
            <a:spLocks noGrp="1"/>
          </p:cNvSpPr>
          <p:nvPr>
            <p:ph type="body" sz="quarter" idx="18" hasCustomPrompt="1"/>
          </p:nvPr>
        </p:nvSpPr>
        <p:spPr>
          <a:xfrm>
            <a:off x="681943" y="3787568"/>
            <a:ext cx="2120040" cy="662774"/>
          </a:xfrm>
        </p:spPr>
        <p:txBody>
          <a:bodyPr anchor="b"/>
          <a:lstStyle>
            <a:lvl1pPr marL="0" indent="0">
              <a:lnSpc>
                <a:spcPct val="82000"/>
              </a:lnSpc>
              <a:buFontTx/>
              <a:buNone/>
              <a:defRPr sz="2400" b="1">
                <a:solidFill>
                  <a:schemeClr val="accent1"/>
                </a:solidFill>
              </a:defRPr>
            </a:lvl1pPr>
          </a:lstStyle>
          <a:p>
            <a:r>
              <a:rPr lang="en-US" dirty="0"/>
              <a:t>Click to edit title style</a:t>
            </a:r>
            <a:endParaRPr lang="en-AU" dirty="0"/>
          </a:p>
        </p:txBody>
      </p:sp>
      <p:sp>
        <p:nvSpPr>
          <p:cNvPr id="18" name="Text Placeholder 4">
            <a:extLst>
              <a:ext uri="{FF2B5EF4-FFF2-40B4-BE49-F238E27FC236}">
                <a16:creationId xmlns:a16="http://schemas.microsoft.com/office/drawing/2014/main" id="{1D01EE4A-6707-AC5C-282A-6CAD0444217D}"/>
              </a:ext>
            </a:extLst>
          </p:cNvPr>
          <p:cNvSpPr>
            <a:spLocks noGrp="1"/>
          </p:cNvSpPr>
          <p:nvPr>
            <p:ph type="body" sz="quarter" idx="19" hasCustomPrompt="1"/>
          </p:nvPr>
        </p:nvSpPr>
        <p:spPr>
          <a:xfrm>
            <a:off x="5793874" y="4471419"/>
            <a:ext cx="2976345" cy="1461301"/>
          </a:xfrm>
        </p:spPr>
        <p:txBody>
          <a:bodyPr/>
          <a:lstStyle>
            <a:lvl1pPr marL="0" indent="0">
              <a:buClr>
                <a:schemeClr val="accent1"/>
              </a:buClr>
              <a:buNone/>
              <a:defRPr sz="1600">
                <a:latin typeface="Neue Haas Grotesk Text Pro" panose="020B0504020202020204" pitchFamily="34" charset="77"/>
              </a:defRPr>
            </a:lvl1pPr>
            <a:lvl2pPr marL="163304" indent="0">
              <a:buNone/>
              <a:defRPr sz="1600">
                <a:latin typeface="Neue Haas Grotesk Text Pro" panose="020B0504020202020204" pitchFamily="34" charset="77"/>
              </a:defRPr>
            </a:lvl2pPr>
            <a:lvl3pPr marL="326609" indent="0">
              <a:buNone/>
              <a:defRPr sz="1600">
                <a:latin typeface="Neue Haas Grotesk Text Pro" panose="020B0504020202020204" pitchFamily="34" charset="77"/>
              </a:defRPr>
            </a:lvl3pPr>
            <a:lvl4pPr marL="489913" indent="0">
              <a:buNone/>
              <a:defRPr sz="1600">
                <a:latin typeface="Neue Haas Grotesk Text Pro" panose="020B0504020202020204" pitchFamily="34" charset="77"/>
              </a:defRPr>
            </a:lvl4pPr>
            <a:lvl5pPr marL="653218" indent="0">
              <a:buNone/>
              <a:defRPr sz="1600">
                <a:latin typeface="Neue Haas Grotesk Text Pro" panose="020B0504020202020204" pitchFamily="34" charset="77"/>
              </a:defRPr>
            </a:lvl5pPr>
          </a:lstStyle>
          <a:p>
            <a:pPr lvl="0"/>
            <a:r>
              <a:rPr lang="en-US" dirty="0"/>
              <a:t>Click to edit body text styles</a:t>
            </a:r>
          </a:p>
        </p:txBody>
      </p:sp>
      <p:sp>
        <p:nvSpPr>
          <p:cNvPr id="19" name="Text Placeholder 16">
            <a:extLst>
              <a:ext uri="{FF2B5EF4-FFF2-40B4-BE49-F238E27FC236}">
                <a16:creationId xmlns:a16="http://schemas.microsoft.com/office/drawing/2014/main" id="{56AACFBB-ADA6-52A8-6760-35A7AA5BD4AC}"/>
              </a:ext>
            </a:extLst>
          </p:cNvPr>
          <p:cNvSpPr>
            <a:spLocks noGrp="1"/>
          </p:cNvSpPr>
          <p:nvPr>
            <p:ph type="body" sz="quarter" idx="20" hasCustomPrompt="1"/>
          </p:nvPr>
        </p:nvSpPr>
        <p:spPr>
          <a:xfrm>
            <a:off x="5782989" y="3787568"/>
            <a:ext cx="2120040" cy="662774"/>
          </a:xfrm>
        </p:spPr>
        <p:txBody>
          <a:bodyPr anchor="b"/>
          <a:lstStyle>
            <a:lvl1pPr marL="0" indent="0">
              <a:lnSpc>
                <a:spcPct val="82000"/>
              </a:lnSpc>
              <a:buFontTx/>
              <a:buNone/>
              <a:defRPr sz="2400" b="1">
                <a:solidFill>
                  <a:schemeClr val="accent1"/>
                </a:solidFill>
              </a:defRPr>
            </a:lvl1pPr>
          </a:lstStyle>
          <a:p>
            <a:r>
              <a:rPr lang="en-US" dirty="0"/>
              <a:t>Click to edit title style</a:t>
            </a:r>
            <a:endParaRPr lang="en-AU" dirty="0"/>
          </a:p>
        </p:txBody>
      </p:sp>
      <p:sp>
        <p:nvSpPr>
          <p:cNvPr id="20" name="Text Placeholder 4">
            <a:extLst>
              <a:ext uri="{FF2B5EF4-FFF2-40B4-BE49-F238E27FC236}">
                <a16:creationId xmlns:a16="http://schemas.microsoft.com/office/drawing/2014/main" id="{46E2BF96-0406-EAAA-D55F-95A98B3106AE}"/>
              </a:ext>
            </a:extLst>
          </p:cNvPr>
          <p:cNvSpPr>
            <a:spLocks noGrp="1"/>
          </p:cNvSpPr>
          <p:nvPr>
            <p:ph type="body" sz="quarter" idx="21" hasCustomPrompt="1"/>
          </p:nvPr>
        </p:nvSpPr>
        <p:spPr>
          <a:xfrm>
            <a:off x="2927062" y="1715156"/>
            <a:ext cx="2976345" cy="1461301"/>
          </a:xfrm>
        </p:spPr>
        <p:txBody>
          <a:bodyPr/>
          <a:lstStyle>
            <a:lvl1pPr marL="0" indent="0">
              <a:buClr>
                <a:schemeClr val="accent1"/>
              </a:buClr>
              <a:buNone/>
              <a:defRPr sz="1600">
                <a:latin typeface="Neue Haas Grotesk Text Pro" panose="020B0504020202020204" pitchFamily="34" charset="77"/>
              </a:defRPr>
            </a:lvl1pPr>
            <a:lvl2pPr marL="163304" indent="0">
              <a:buNone/>
              <a:defRPr sz="1600">
                <a:latin typeface="Neue Haas Grotesk Text Pro" panose="020B0504020202020204" pitchFamily="34" charset="77"/>
              </a:defRPr>
            </a:lvl2pPr>
            <a:lvl3pPr marL="326609" indent="0">
              <a:buNone/>
              <a:defRPr sz="1600">
                <a:latin typeface="Neue Haas Grotesk Text Pro" panose="020B0504020202020204" pitchFamily="34" charset="77"/>
              </a:defRPr>
            </a:lvl3pPr>
            <a:lvl4pPr marL="489913" indent="0">
              <a:buNone/>
              <a:defRPr sz="1600">
                <a:latin typeface="Neue Haas Grotesk Text Pro" panose="020B0504020202020204" pitchFamily="34" charset="77"/>
              </a:defRPr>
            </a:lvl4pPr>
            <a:lvl5pPr marL="653218" indent="0">
              <a:buNone/>
              <a:defRPr sz="1600">
                <a:latin typeface="Neue Haas Grotesk Text Pro" panose="020B0504020202020204" pitchFamily="34" charset="77"/>
              </a:defRPr>
            </a:lvl5pPr>
          </a:lstStyle>
          <a:p>
            <a:pPr lvl="0"/>
            <a:r>
              <a:rPr lang="en-US" dirty="0"/>
              <a:t>Click to edit body text styles</a:t>
            </a:r>
          </a:p>
        </p:txBody>
      </p:sp>
      <p:sp>
        <p:nvSpPr>
          <p:cNvPr id="21" name="Text Placeholder 16">
            <a:extLst>
              <a:ext uri="{FF2B5EF4-FFF2-40B4-BE49-F238E27FC236}">
                <a16:creationId xmlns:a16="http://schemas.microsoft.com/office/drawing/2014/main" id="{A6CE443F-B368-5A4E-D780-4F510384DB9B}"/>
              </a:ext>
            </a:extLst>
          </p:cNvPr>
          <p:cNvSpPr>
            <a:spLocks noGrp="1"/>
          </p:cNvSpPr>
          <p:nvPr>
            <p:ph type="body" sz="quarter" idx="22" hasCustomPrompt="1"/>
          </p:nvPr>
        </p:nvSpPr>
        <p:spPr>
          <a:xfrm>
            <a:off x="2916177" y="1031305"/>
            <a:ext cx="2120040" cy="662774"/>
          </a:xfrm>
        </p:spPr>
        <p:txBody>
          <a:bodyPr anchor="b"/>
          <a:lstStyle>
            <a:lvl1pPr marL="0" indent="0">
              <a:lnSpc>
                <a:spcPct val="82000"/>
              </a:lnSpc>
              <a:buFontTx/>
              <a:buNone/>
              <a:defRPr sz="2400" b="1">
                <a:solidFill>
                  <a:schemeClr val="accent1"/>
                </a:solidFill>
              </a:defRPr>
            </a:lvl1pPr>
          </a:lstStyle>
          <a:p>
            <a:r>
              <a:rPr lang="en-US" dirty="0"/>
              <a:t>Click to edit title style</a:t>
            </a:r>
            <a:endParaRPr lang="en-AU" dirty="0"/>
          </a:p>
        </p:txBody>
      </p:sp>
      <p:sp>
        <p:nvSpPr>
          <p:cNvPr id="22" name="Text Placeholder 4">
            <a:extLst>
              <a:ext uri="{FF2B5EF4-FFF2-40B4-BE49-F238E27FC236}">
                <a16:creationId xmlns:a16="http://schemas.microsoft.com/office/drawing/2014/main" id="{2F8AC8E5-6849-85F5-13DE-6C2E5A553787}"/>
              </a:ext>
            </a:extLst>
          </p:cNvPr>
          <p:cNvSpPr>
            <a:spLocks noGrp="1"/>
          </p:cNvSpPr>
          <p:nvPr>
            <p:ph type="body" sz="quarter" idx="23" hasCustomPrompt="1"/>
          </p:nvPr>
        </p:nvSpPr>
        <p:spPr>
          <a:xfrm>
            <a:off x="8413462" y="1715156"/>
            <a:ext cx="2976345" cy="1461301"/>
          </a:xfrm>
        </p:spPr>
        <p:txBody>
          <a:bodyPr/>
          <a:lstStyle>
            <a:lvl1pPr marL="0" indent="0">
              <a:buClr>
                <a:schemeClr val="accent1"/>
              </a:buClr>
              <a:buNone/>
              <a:defRPr sz="1600">
                <a:latin typeface="Neue Haas Grotesk Text Pro" panose="020B0504020202020204" pitchFamily="34" charset="77"/>
              </a:defRPr>
            </a:lvl1pPr>
            <a:lvl2pPr marL="163304" indent="0">
              <a:buNone/>
              <a:defRPr sz="1600">
                <a:latin typeface="Neue Haas Grotesk Text Pro" panose="020B0504020202020204" pitchFamily="34" charset="77"/>
              </a:defRPr>
            </a:lvl2pPr>
            <a:lvl3pPr marL="326609" indent="0">
              <a:buNone/>
              <a:defRPr sz="1600">
                <a:latin typeface="Neue Haas Grotesk Text Pro" panose="020B0504020202020204" pitchFamily="34" charset="77"/>
              </a:defRPr>
            </a:lvl3pPr>
            <a:lvl4pPr marL="489913" indent="0">
              <a:buNone/>
              <a:defRPr sz="1600">
                <a:latin typeface="Neue Haas Grotesk Text Pro" panose="020B0504020202020204" pitchFamily="34" charset="77"/>
              </a:defRPr>
            </a:lvl4pPr>
            <a:lvl5pPr marL="653218" indent="0">
              <a:buNone/>
              <a:defRPr sz="1600">
                <a:latin typeface="Neue Haas Grotesk Text Pro" panose="020B0504020202020204" pitchFamily="34" charset="77"/>
              </a:defRPr>
            </a:lvl5pPr>
          </a:lstStyle>
          <a:p>
            <a:pPr lvl="0"/>
            <a:r>
              <a:rPr lang="en-US" dirty="0"/>
              <a:t>Click to edit body text styles</a:t>
            </a:r>
          </a:p>
        </p:txBody>
      </p:sp>
      <p:sp>
        <p:nvSpPr>
          <p:cNvPr id="23" name="Text Placeholder 16">
            <a:extLst>
              <a:ext uri="{FF2B5EF4-FFF2-40B4-BE49-F238E27FC236}">
                <a16:creationId xmlns:a16="http://schemas.microsoft.com/office/drawing/2014/main" id="{582CF7E7-143F-3302-1448-523D8DD7199D}"/>
              </a:ext>
            </a:extLst>
          </p:cNvPr>
          <p:cNvSpPr>
            <a:spLocks noGrp="1"/>
          </p:cNvSpPr>
          <p:nvPr>
            <p:ph type="body" sz="quarter" idx="24" hasCustomPrompt="1"/>
          </p:nvPr>
        </p:nvSpPr>
        <p:spPr>
          <a:xfrm>
            <a:off x="8402577" y="1031305"/>
            <a:ext cx="2120040" cy="662774"/>
          </a:xfrm>
        </p:spPr>
        <p:txBody>
          <a:bodyPr anchor="b"/>
          <a:lstStyle>
            <a:lvl1pPr marL="0" indent="0">
              <a:lnSpc>
                <a:spcPct val="82000"/>
              </a:lnSpc>
              <a:buFontTx/>
              <a:buNone/>
              <a:defRPr sz="2400" b="1">
                <a:solidFill>
                  <a:schemeClr val="accent1"/>
                </a:solidFill>
              </a:defRPr>
            </a:lvl1pPr>
          </a:lstStyle>
          <a:p>
            <a:r>
              <a:rPr lang="en-US" dirty="0"/>
              <a:t>Click to edit title style</a:t>
            </a:r>
            <a:endParaRPr lang="en-AU" dirty="0"/>
          </a:p>
        </p:txBody>
      </p:sp>
    </p:spTree>
    <p:extLst>
      <p:ext uri="{BB962C8B-B14F-4D97-AF65-F5344CB8AC3E}">
        <p14:creationId xmlns:p14="http://schemas.microsoft.com/office/powerpoint/2010/main" val="3840181151"/>
      </p:ext>
    </p:extLst>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Second Timeline">
    <p:spTree>
      <p:nvGrpSpPr>
        <p:cNvPr id="1" name=""/>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C0868E5D-82E4-9ED7-FE3C-F18B54D61FC0}"/>
              </a:ext>
            </a:extLst>
          </p:cNvPr>
          <p:cNvCxnSpPr>
            <a:cxnSpLocks/>
          </p:cNvCxnSpPr>
          <p:nvPr userDrawn="1"/>
        </p:nvCxnSpPr>
        <p:spPr>
          <a:xfrm>
            <a:off x="0" y="3429000"/>
            <a:ext cx="9627220" cy="0"/>
          </a:xfrm>
          <a:prstGeom prst="line">
            <a:avLst/>
          </a:prstGeom>
          <a:ln w="127000">
            <a:solidFill>
              <a:schemeClr val="tx1"/>
            </a:solidFill>
          </a:ln>
        </p:spPr>
        <p:style>
          <a:lnRef idx="1">
            <a:schemeClr val="accent1"/>
          </a:lnRef>
          <a:fillRef idx="0">
            <a:schemeClr val="accent1"/>
          </a:fillRef>
          <a:effectRef idx="0">
            <a:schemeClr val="accent1"/>
          </a:effectRef>
          <a:fontRef idx="minor">
            <a:schemeClr val="tx1"/>
          </a:fontRef>
        </p:style>
      </p:cxnSp>
      <p:sp>
        <p:nvSpPr>
          <p:cNvPr id="5" name="Oval 4">
            <a:extLst>
              <a:ext uri="{FF2B5EF4-FFF2-40B4-BE49-F238E27FC236}">
                <a16:creationId xmlns:a16="http://schemas.microsoft.com/office/drawing/2014/main" id="{E52DBE86-4A40-5227-0298-A75B20F94D49}"/>
              </a:ext>
            </a:extLst>
          </p:cNvPr>
          <p:cNvSpPr/>
          <p:nvPr userDrawn="1"/>
        </p:nvSpPr>
        <p:spPr>
          <a:xfrm>
            <a:off x="1455760" y="3241930"/>
            <a:ext cx="360000" cy="360000"/>
          </a:xfrm>
          <a:prstGeom prst="ellipse">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a:extLst>
              <a:ext uri="{FF2B5EF4-FFF2-40B4-BE49-F238E27FC236}">
                <a16:creationId xmlns:a16="http://schemas.microsoft.com/office/drawing/2014/main" id="{438FBB87-CB17-3FE8-2B96-3D05DFD2FB85}"/>
              </a:ext>
            </a:extLst>
          </p:cNvPr>
          <p:cNvSpPr/>
          <p:nvPr userDrawn="1"/>
        </p:nvSpPr>
        <p:spPr>
          <a:xfrm>
            <a:off x="3091520" y="3241930"/>
            <a:ext cx="360000" cy="360000"/>
          </a:xfrm>
          <a:prstGeom prst="ellipse">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Picture Placeholder 13">
            <a:extLst>
              <a:ext uri="{FF2B5EF4-FFF2-40B4-BE49-F238E27FC236}">
                <a16:creationId xmlns:a16="http://schemas.microsoft.com/office/drawing/2014/main" id="{03802818-56CD-1263-E46F-6DAEB21B1E72}"/>
              </a:ext>
            </a:extLst>
          </p:cNvPr>
          <p:cNvSpPr>
            <a:spLocks noGrp="1"/>
          </p:cNvSpPr>
          <p:nvPr>
            <p:ph type="pic" sz="quarter" idx="12"/>
          </p:nvPr>
        </p:nvSpPr>
        <p:spPr>
          <a:xfrm>
            <a:off x="6096000" y="368300"/>
            <a:ext cx="6096000" cy="2724305"/>
          </a:xfrm>
        </p:spPr>
        <p:txBody>
          <a:bodyPr/>
          <a:lstStyle>
            <a:lvl1pPr marL="0" indent="0">
              <a:buFont typeface="Arial" panose="020B0604020202020204" pitchFamily="34" charset="0"/>
              <a:buNone/>
              <a:defRPr/>
            </a:lvl1pPr>
          </a:lstStyle>
          <a:p>
            <a:endParaRPr lang="en-US"/>
          </a:p>
        </p:txBody>
      </p:sp>
      <p:sp>
        <p:nvSpPr>
          <p:cNvPr id="16" name="Text Placeholder 4">
            <a:extLst>
              <a:ext uri="{FF2B5EF4-FFF2-40B4-BE49-F238E27FC236}">
                <a16:creationId xmlns:a16="http://schemas.microsoft.com/office/drawing/2014/main" id="{AE79F6EA-A770-C59B-E674-5D7C2420E2BD}"/>
              </a:ext>
            </a:extLst>
          </p:cNvPr>
          <p:cNvSpPr>
            <a:spLocks noGrp="1"/>
          </p:cNvSpPr>
          <p:nvPr>
            <p:ph type="body" sz="quarter" idx="17" hasCustomPrompt="1"/>
          </p:nvPr>
        </p:nvSpPr>
        <p:spPr>
          <a:xfrm>
            <a:off x="692828" y="4471419"/>
            <a:ext cx="2976345" cy="1461301"/>
          </a:xfrm>
        </p:spPr>
        <p:txBody>
          <a:bodyPr/>
          <a:lstStyle>
            <a:lvl1pPr marL="0" indent="0">
              <a:buClr>
                <a:schemeClr val="accent1"/>
              </a:buClr>
              <a:buNone/>
              <a:defRPr sz="1600">
                <a:latin typeface="Neue Haas Grotesk Text Pro" panose="020B0504020202020204" pitchFamily="34" charset="77"/>
              </a:defRPr>
            </a:lvl1pPr>
            <a:lvl2pPr marL="163304" indent="0">
              <a:buNone/>
              <a:defRPr sz="1600">
                <a:latin typeface="Neue Haas Grotesk Text Pro" panose="020B0504020202020204" pitchFamily="34" charset="77"/>
              </a:defRPr>
            </a:lvl2pPr>
            <a:lvl3pPr marL="326609" indent="0">
              <a:buNone/>
              <a:defRPr sz="1600">
                <a:latin typeface="Neue Haas Grotesk Text Pro" panose="020B0504020202020204" pitchFamily="34" charset="77"/>
              </a:defRPr>
            </a:lvl3pPr>
            <a:lvl4pPr marL="489913" indent="0">
              <a:buNone/>
              <a:defRPr sz="1600">
                <a:latin typeface="Neue Haas Grotesk Text Pro" panose="020B0504020202020204" pitchFamily="34" charset="77"/>
              </a:defRPr>
            </a:lvl4pPr>
            <a:lvl5pPr marL="653218" indent="0">
              <a:buNone/>
              <a:defRPr sz="1600">
                <a:latin typeface="Neue Haas Grotesk Text Pro" panose="020B0504020202020204" pitchFamily="34" charset="77"/>
              </a:defRPr>
            </a:lvl5pPr>
          </a:lstStyle>
          <a:p>
            <a:pPr lvl="0"/>
            <a:r>
              <a:rPr lang="en-US" dirty="0"/>
              <a:t>Click to edit body text styles</a:t>
            </a:r>
          </a:p>
        </p:txBody>
      </p:sp>
      <p:sp>
        <p:nvSpPr>
          <p:cNvPr id="17" name="Text Placeholder 16">
            <a:extLst>
              <a:ext uri="{FF2B5EF4-FFF2-40B4-BE49-F238E27FC236}">
                <a16:creationId xmlns:a16="http://schemas.microsoft.com/office/drawing/2014/main" id="{EC05A9C7-ACEE-CBE6-410B-463E8B19C264}"/>
              </a:ext>
            </a:extLst>
          </p:cNvPr>
          <p:cNvSpPr>
            <a:spLocks noGrp="1"/>
          </p:cNvSpPr>
          <p:nvPr>
            <p:ph type="body" sz="quarter" idx="18" hasCustomPrompt="1"/>
          </p:nvPr>
        </p:nvSpPr>
        <p:spPr>
          <a:xfrm>
            <a:off x="681943" y="3787568"/>
            <a:ext cx="2120040" cy="662774"/>
          </a:xfrm>
        </p:spPr>
        <p:txBody>
          <a:bodyPr anchor="b"/>
          <a:lstStyle>
            <a:lvl1pPr marL="0" indent="0">
              <a:lnSpc>
                <a:spcPct val="82000"/>
              </a:lnSpc>
              <a:buFontTx/>
              <a:buNone/>
              <a:defRPr sz="2400" b="1">
                <a:solidFill>
                  <a:schemeClr val="accent1"/>
                </a:solidFill>
              </a:defRPr>
            </a:lvl1pPr>
          </a:lstStyle>
          <a:p>
            <a:r>
              <a:rPr lang="en-US" dirty="0"/>
              <a:t>Click to edit title style</a:t>
            </a:r>
            <a:endParaRPr lang="en-AU" dirty="0"/>
          </a:p>
        </p:txBody>
      </p:sp>
      <p:sp>
        <p:nvSpPr>
          <p:cNvPr id="20" name="Text Placeholder 4">
            <a:extLst>
              <a:ext uri="{FF2B5EF4-FFF2-40B4-BE49-F238E27FC236}">
                <a16:creationId xmlns:a16="http://schemas.microsoft.com/office/drawing/2014/main" id="{46E2BF96-0406-EAAA-D55F-95A98B3106AE}"/>
              </a:ext>
            </a:extLst>
          </p:cNvPr>
          <p:cNvSpPr>
            <a:spLocks noGrp="1"/>
          </p:cNvSpPr>
          <p:nvPr>
            <p:ph type="body" sz="quarter" idx="21" hasCustomPrompt="1"/>
          </p:nvPr>
        </p:nvSpPr>
        <p:spPr>
          <a:xfrm>
            <a:off x="2927062" y="1715156"/>
            <a:ext cx="2976345" cy="1461301"/>
          </a:xfrm>
        </p:spPr>
        <p:txBody>
          <a:bodyPr/>
          <a:lstStyle>
            <a:lvl1pPr marL="0" indent="0">
              <a:buClr>
                <a:schemeClr val="accent1"/>
              </a:buClr>
              <a:buNone/>
              <a:defRPr sz="1600">
                <a:latin typeface="Neue Haas Grotesk Text Pro" panose="020B0504020202020204" pitchFamily="34" charset="77"/>
              </a:defRPr>
            </a:lvl1pPr>
            <a:lvl2pPr marL="163304" indent="0">
              <a:buNone/>
              <a:defRPr sz="1600">
                <a:latin typeface="Neue Haas Grotesk Text Pro" panose="020B0504020202020204" pitchFamily="34" charset="77"/>
              </a:defRPr>
            </a:lvl2pPr>
            <a:lvl3pPr marL="326609" indent="0">
              <a:buNone/>
              <a:defRPr sz="1600">
                <a:latin typeface="Neue Haas Grotesk Text Pro" panose="020B0504020202020204" pitchFamily="34" charset="77"/>
              </a:defRPr>
            </a:lvl3pPr>
            <a:lvl4pPr marL="489913" indent="0">
              <a:buNone/>
              <a:defRPr sz="1600">
                <a:latin typeface="Neue Haas Grotesk Text Pro" panose="020B0504020202020204" pitchFamily="34" charset="77"/>
              </a:defRPr>
            </a:lvl4pPr>
            <a:lvl5pPr marL="653218" indent="0">
              <a:buNone/>
              <a:defRPr sz="1600">
                <a:latin typeface="Neue Haas Grotesk Text Pro" panose="020B0504020202020204" pitchFamily="34" charset="77"/>
              </a:defRPr>
            </a:lvl5pPr>
          </a:lstStyle>
          <a:p>
            <a:pPr lvl="0"/>
            <a:r>
              <a:rPr lang="en-US" dirty="0"/>
              <a:t>Click to edit body text styles</a:t>
            </a:r>
          </a:p>
        </p:txBody>
      </p:sp>
      <p:sp>
        <p:nvSpPr>
          <p:cNvPr id="21" name="Text Placeholder 16">
            <a:extLst>
              <a:ext uri="{FF2B5EF4-FFF2-40B4-BE49-F238E27FC236}">
                <a16:creationId xmlns:a16="http://schemas.microsoft.com/office/drawing/2014/main" id="{A6CE443F-B368-5A4E-D780-4F510384DB9B}"/>
              </a:ext>
            </a:extLst>
          </p:cNvPr>
          <p:cNvSpPr>
            <a:spLocks noGrp="1"/>
          </p:cNvSpPr>
          <p:nvPr>
            <p:ph type="body" sz="quarter" idx="22" hasCustomPrompt="1"/>
          </p:nvPr>
        </p:nvSpPr>
        <p:spPr>
          <a:xfrm>
            <a:off x="2916177" y="1031305"/>
            <a:ext cx="2120040" cy="662774"/>
          </a:xfrm>
        </p:spPr>
        <p:txBody>
          <a:bodyPr anchor="b"/>
          <a:lstStyle>
            <a:lvl1pPr marL="0" indent="0">
              <a:lnSpc>
                <a:spcPct val="82000"/>
              </a:lnSpc>
              <a:buFontTx/>
              <a:buNone/>
              <a:defRPr sz="2400" b="1">
                <a:solidFill>
                  <a:schemeClr val="accent1"/>
                </a:solidFill>
              </a:defRPr>
            </a:lvl1pPr>
          </a:lstStyle>
          <a:p>
            <a:r>
              <a:rPr lang="en-US" dirty="0"/>
              <a:t>Click to edit title style</a:t>
            </a:r>
            <a:endParaRPr lang="en-AU" dirty="0"/>
          </a:p>
        </p:txBody>
      </p:sp>
      <p:sp>
        <p:nvSpPr>
          <p:cNvPr id="3" name="Right Arrow 2">
            <a:extLst>
              <a:ext uri="{FF2B5EF4-FFF2-40B4-BE49-F238E27FC236}">
                <a16:creationId xmlns:a16="http://schemas.microsoft.com/office/drawing/2014/main" id="{D2A29356-8631-1532-1ED5-5F3A9C6EB4C0}"/>
              </a:ext>
            </a:extLst>
          </p:cNvPr>
          <p:cNvSpPr/>
          <p:nvPr userDrawn="1"/>
        </p:nvSpPr>
        <p:spPr>
          <a:xfrm>
            <a:off x="8649861" y="3302000"/>
            <a:ext cx="2433119" cy="254000"/>
          </a:xfrm>
          <a:prstGeom prst="rightArrow">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a:extLst>
              <a:ext uri="{FF2B5EF4-FFF2-40B4-BE49-F238E27FC236}">
                <a16:creationId xmlns:a16="http://schemas.microsoft.com/office/drawing/2014/main" id="{A3B3E8CA-ED08-ECB8-A2B6-35185DAAA763}"/>
              </a:ext>
            </a:extLst>
          </p:cNvPr>
          <p:cNvSpPr/>
          <p:nvPr userDrawn="1"/>
        </p:nvSpPr>
        <p:spPr>
          <a:xfrm>
            <a:off x="5248480" y="3241930"/>
            <a:ext cx="360000" cy="360000"/>
          </a:xfrm>
          <a:prstGeom prst="ellipse">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a:extLst>
              <a:ext uri="{FF2B5EF4-FFF2-40B4-BE49-F238E27FC236}">
                <a16:creationId xmlns:a16="http://schemas.microsoft.com/office/drawing/2014/main" id="{513588B6-0DC9-8831-3273-CAAB72EF6F45}"/>
              </a:ext>
            </a:extLst>
          </p:cNvPr>
          <p:cNvSpPr/>
          <p:nvPr userDrawn="1"/>
        </p:nvSpPr>
        <p:spPr>
          <a:xfrm>
            <a:off x="8479041" y="3241930"/>
            <a:ext cx="360000" cy="360000"/>
          </a:xfrm>
          <a:prstGeom prst="ellipse">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16182002"/>
      </p:ext>
    </p:extLst>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Split Content 1">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85073EE5-3428-4180-EEFF-EE47B2B4D96F}"/>
              </a:ext>
            </a:extLst>
          </p:cNvPr>
          <p:cNvSpPr>
            <a:spLocks noGrp="1"/>
          </p:cNvSpPr>
          <p:nvPr>
            <p:ph type="pic" sz="quarter" idx="13"/>
          </p:nvPr>
        </p:nvSpPr>
        <p:spPr>
          <a:xfrm>
            <a:off x="0" y="3609474"/>
            <a:ext cx="6096000" cy="2919663"/>
          </a:xfrm>
        </p:spPr>
        <p:txBody>
          <a:bodyPr/>
          <a:lstStyle>
            <a:lvl1pPr marL="0" indent="0">
              <a:buNone/>
              <a:defRPr b="0" i="0"/>
            </a:lvl1pPr>
          </a:lstStyle>
          <a:p>
            <a:endParaRPr lang="en-US" dirty="0"/>
          </a:p>
        </p:txBody>
      </p:sp>
      <p:sp>
        <p:nvSpPr>
          <p:cNvPr id="3" name="Title 1">
            <a:extLst>
              <a:ext uri="{FF2B5EF4-FFF2-40B4-BE49-F238E27FC236}">
                <a16:creationId xmlns:a16="http://schemas.microsoft.com/office/drawing/2014/main" id="{AF9CD240-89C9-6F67-0293-E4735C3325F3}"/>
              </a:ext>
            </a:extLst>
          </p:cNvPr>
          <p:cNvSpPr>
            <a:spLocks noGrp="1"/>
          </p:cNvSpPr>
          <p:nvPr>
            <p:ph type="title"/>
          </p:nvPr>
        </p:nvSpPr>
        <p:spPr>
          <a:xfrm>
            <a:off x="623888" y="1788694"/>
            <a:ext cx="5334275" cy="820910"/>
          </a:xfrm>
        </p:spPr>
        <p:txBody>
          <a:bodyPr anchor="b"/>
          <a:lstStyle>
            <a:lvl1pPr>
              <a:defRPr b="0" i="0">
                <a:solidFill>
                  <a:schemeClr val="tx1"/>
                </a:solidFill>
              </a:defRPr>
            </a:lvl1pPr>
          </a:lstStyle>
          <a:p>
            <a:r>
              <a:rPr lang="en-US" dirty="0"/>
              <a:t>Click to edit Master title style</a:t>
            </a:r>
            <a:endParaRPr lang="en-AU" dirty="0"/>
          </a:p>
        </p:txBody>
      </p:sp>
      <p:sp>
        <p:nvSpPr>
          <p:cNvPr id="4" name="Text Placeholder 4">
            <a:extLst>
              <a:ext uri="{FF2B5EF4-FFF2-40B4-BE49-F238E27FC236}">
                <a16:creationId xmlns:a16="http://schemas.microsoft.com/office/drawing/2014/main" id="{07C108B5-9EC0-EFB0-13AA-E0F24A78D465}"/>
              </a:ext>
            </a:extLst>
          </p:cNvPr>
          <p:cNvSpPr>
            <a:spLocks noGrp="1"/>
          </p:cNvSpPr>
          <p:nvPr>
            <p:ph type="body" sz="quarter" idx="11" hasCustomPrompt="1"/>
          </p:nvPr>
        </p:nvSpPr>
        <p:spPr>
          <a:xfrm>
            <a:off x="623888" y="2609604"/>
            <a:ext cx="4929297" cy="1225103"/>
          </a:xfrm>
        </p:spPr>
        <p:txBody>
          <a:bodyPr/>
          <a:lstStyle>
            <a:lvl1pPr marL="0" indent="0">
              <a:buNone/>
              <a:defRPr sz="1600" b="0" i="0"/>
            </a:lvl1pPr>
            <a:lvl2pPr marL="163304" indent="0">
              <a:buNone/>
              <a:defRPr sz="1600" b="0" i="0"/>
            </a:lvl2pPr>
            <a:lvl3pPr marL="326609" indent="0">
              <a:buNone/>
              <a:defRPr sz="1600" b="0" i="0"/>
            </a:lvl3pPr>
            <a:lvl4pPr marL="489913" indent="0">
              <a:buNone/>
              <a:defRPr sz="1600" b="0" i="0"/>
            </a:lvl4pPr>
            <a:lvl5pPr marL="653218" indent="0">
              <a:buNone/>
              <a:defRPr sz="1600" b="0" i="0"/>
            </a:lvl5pPr>
          </a:lstStyle>
          <a:p>
            <a:pPr lvl="0"/>
            <a:r>
              <a:rPr lang="en-US" dirty="0"/>
              <a:t>Edit Body text style</a:t>
            </a:r>
          </a:p>
        </p:txBody>
      </p:sp>
      <p:sp>
        <p:nvSpPr>
          <p:cNvPr id="5" name="Picture Placeholder 6">
            <a:extLst>
              <a:ext uri="{FF2B5EF4-FFF2-40B4-BE49-F238E27FC236}">
                <a16:creationId xmlns:a16="http://schemas.microsoft.com/office/drawing/2014/main" id="{B580F0EA-12DF-314A-0AA0-1614ABC7E64F}"/>
              </a:ext>
            </a:extLst>
          </p:cNvPr>
          <p:cNvSpPr>
            <a:spLocks noGrp="1"/>
          </p:cNvSpPr>
          <p:nvPr>
            <p:ph type="pic" sz="quarter" idx="14"/>
          </p:nvPr>
        </p:nvSpPr>
        <p:spPr>
          <a:xfrm>
            <a:off x="6087979" y="328863"/>
            <a:ext cx="6096000" cy="2919663"/>
          </a:xfrm>
        </p:spPr>
        <p:txBody>
          <a:bodyPr/>
          <a:lstStyle>
            <a:lvl1pPr marL="0" indent="0">
              <a:buNone/>
              <a:defRPr b="0" i="0"/>
            </a:lvl1pPr>
          </a:lstStyle>
          <a:p>
            <a:endParaRPr lang="en-US" dirty="0"/>
          </a:p>
        </p:txBody>
      </p:sp>
      <p:sp>
        <p:nvSpPr>
          <p:cNvPr id="8" name="Text Placeholder 4">
            <a:extLst>
              <a:ext uri="{FF2B5EF4-FFF2-40B4-BE49-F238E27FC236}">
                <a16:creationId xmlns:a16="http://schemas.microsoft.com/office/drawing/2014/main" id="{9D512458-DB29-70F7-7134-052611D2B9E3}"/>
              </a:ext>
            </a:extLst>
          </p:cNvPr>
          <p:cNvSpPr>
            <a:spLocks noGrp="1"/>
          </p:cNvSpPr>
          <p:nvPr>
            <p:ph type="body" sz="quarter" idx="15" hasCustomPrompt="1"/>
          </p:nvPr>
        </p:nvSpPr>
        <p:spPr>
          <a:xfrm>
            <a:off x="6420492" y="5543717"/>
            <a:ext cx="4929297" cy="1225103"/>
          </a:xfrm>
        </p:spPr>
        <p:txBody>
          <a:bodyPr/>
          <a:lstStyle>
            <a:lvl1pPr marL="0" indent="0">
              <a:buNone/>
              <a:defRPr sz="1600" b="0" i="0"/>
            </a:lvl1pPr>
            <a:lvl2pPr marL="163304" indent="0">
              <a:buNone/>
              <a:defRPr sz="1600" b="0" i="0"/>
            </a:lvl2pPr>
            <a:lvl3pPr marL="326609" indent="0">
              <a:buNone/>
              <a:defRPr sz="1600" b="0" i="0"/>
            </a:lvl3pPr>
            <a:lvl4pPr marL="489913" indent="0">
              <a:buNone/>
              <a:defRPr sz="1600" b="0" i="0"/>
            </a:lvl4pPr>
            <a:lvl5pPr marL="653218" indent="0">
              <a:buNone/>
              <a:defRPr sz="1600" b="0" i="0"/>
            </a:lvl5pPr>
          </a:lstStyle>
          <a:p>
            <a:pPr lvl="0"/>
            <a:r>
              <a:rPr lang="en-US" dirty="0"/>
              <a:t>Edit Body text style</a:t>
            </a:r>
          </a:p>
        </p:txBody>
      </p:sp>
      <p:sp>
        <p:nvSpPr>
          <p:cNvPr id="10" name="Text Placeholder 9">
            <a:extLst>
              <a:ext uri="{FF2B5EF4-FFF2-40B4-BE49-F238E27FC236}">
                <a16:creationId xmlns:a16="http://schemas.microsoft.com/office/drawing/2014/main" id="{AAF3D2BF-5EA6-8B0E-C22D-C744A6F347CE}"/>
              </a:ext>
            </a:extLst>
          </p:cNvPr>
          <p:cNvSpPr>
            <a:spLocks noGrp="1"/>
          </p:cNvSpPr>
          <p:nvPr>
            <p:ph type="body" sz="quarter" idx="16" hasCustomPrompt="1"/>
          </p:nvPr>
        </p:nvSpPr>
        <p:spPr>
          <a:xfrm>
            <a:off x="6420492" y="3429000"/>
            <a:ext cx="5473058" cy="2038350"/>
          </a:xfrm>
        </p:spPr>
        <p:txBody>
          <a:bodyPr anchor="b"/>
          <a:lstStyle>
            <a:lvl1pPr marL="0" indent="0">
              <a:lnSpc>
                <a:spcPct val="82000"/>
              </a:lnSpc>
              <a:buFontTx/>
              <a:buNone/>
              <a:defRPr sz="5440"/>
            </a:lvl1pPr>
          </a:lstStyle>
          <a:p>
            <a:pPr lvl="0"/>
            <a:r>
              <a:rPr lang="en-US" dirty="0"/>
              <a:t>CLICK TO EDIT MASTER TITLE STYLE</a:t>
            </a:r>
          </a:p>
        </p:txBody>
      </p:sp>
    </p:spTree>
    <p:extLst>
      <p:ext uri="{BB962C8B-B14F-4D97-AF65-F5344CB8AC3E}">
        <p14:creationId xmlns:p14="http://schemas.microsoft.com/office/powerpoint/2010/main" val="1402641830"/>
      </p:ext>
    </p:extLst>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Thank you cool">
    <p:spTree>
      <p:nvGrpSpPr>
        <p:cNvPr id="1" name=""/>
        <p:cNvGrpSpPr/>
        <p:nvPr/>
      </p:nvGrpSpPr>
      <p:grpSpPr>
        <a:xfrm>
          <a:off x="0" y="0"/>
          <a:ext cx="0" cy="0"/>
          <a:chOff x="0" y="0"/>
          <a:chExt cx="0" cy="0"/>
        </a:xfrm>
      </p:grpSpPr>
      <p:sp>
        <p:nvSpPr>
          <p:cNvPr id="14" name="Picture Placeholder 13">
            <a:extLst>
              <a:ext uri="{FF2B5EF4-FFF2-40B4-BE49-F238E27FC236}">
                <a16:creationId xmlns:a16="http://schemas.microsoft.com/office/drawing/2014/main" id="{B0D49B2B-0578-DD0E-DF06-361AFCF2E14A}"/>
              </a:ext>
            </a:extLst>
          </p:cNvPr>
          <p:cNvSpPr>
            <a:spLocks noGrp="1"/>
          </p:cNvSpPr>
          <p:nvPr>
            <p:ph type="pic" sz="quarter" idx="11"/>
          </p:nvPr>
        </p:nvSpPr>
        <p:spPr>
          <a:xfrm>
            <a:off x="0" y="0"/>
            <a:ext cx="12191999" cy="6858000"/>
          </a:xfrm>
        </p:spPr>
        <p:txBody>
          <a:bodyPr/>
          <a:lstStyle>
            <a:lvl1pPr marL="0" indent="0">
              <a:buNone/>
              <a:defRPr b="0" i="0"/>
            </a:lvl1pPr>
          </a:lstStyle>
          <a:p>
            <a:endParaRPr lang="en-US" dirty="0"/>
          </a:p>
        </p:txBody>
      </p:sp>
      <p:sp>
        <p:nvSpPr>
          <p:cNvPr id="8" name="Freeform 7">
            <a:extLst>
              <a:ext uri="{FF2B5EF4-FFF2-40B4-BE49-F238E27FC236}">
                <a16:creationId xmlns:a16="http://schemas.microsoft.com/office/drawing/2014/main" id="{6CA89B76-DDF5-831F-E9D9-FAE154589844}"/>
              </a:ext>
            </a:extLst>
          </p:cNvPr>
          <p:cNvSpPr/>
          <p:nvPr userDrawn="1"/>
        </p:nvSpPr>
        <p:spPr>
          <a:xfrm>
            <a:off x="0" y="5867700"/>
            <a:ext cx="12271248" cy="990300"/>
          </a:xfrm>
          <a:custGeom>
            <a:avLst/>
            <a:gdLst>
              <a:gd name="connsiteX0" fmla="*/ 0 w 10720039"/>
              <a:gd name="connsiteY0" fmla="*/ 56 h 1011101"/>
              <a:gd name="connsiteX1" fmla="*/ 7434 w 10720039"/>
              <a:gd name="connsiteY1" fmla="*/ 1011101 h 1011101"/>
              <a:gd name="connsiteX2" fmla="*/ 10697736 w 10720039"/>
              <a:gd name="connsiteY2" fmla="*/ 1011100 h 1011101"/>
              <a:gd name="connsiteX3" fmla="*/ 10720039 w 10720039"/>
              <a:gd name="connsiteY3" fmla="*/ 535314 h 1011101"/>
              <a:gd name="connsiteX4" fmla="*/ 7939669 w 10720039"/>
              <a:gd name="connsiteY4" fmla="*/ 587354 h 1011101"/>
              <a:gd name="connsiteX5" fmla="*/ 0 w 10720039"/>
              <a:gd name="connsiteY5" fmla="*/ 56 h 1011101"/>
              <a:gd name="connsiteX6" fmla="*/ 0 w 10712605"/>
              <a:gd name="connsiteY6" fmla="*/ 99484 h 10436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720039" h="1011101">
                <a:moveTo>
                  <a:pt x="0" y="56"/>
                </a:moveTo>
                <a:lnTo>
                  <a:pt x="7434" y="1011101"/>
                </a:lnTo>
                <a:lnTo>
                  <a:pt x="10697736" y="1011100"/>
                </a:lnTo>
                <a:lnTo>
                  <a:pt x="10720039" y="535314"/>
                </a:lnTo>
                <a:cubicBezTo>
                  <a:pt x="10147609" y="619568"/>
                  <a:pt x="9726342" y="676564"/>
                  <a:pt x="7939669" y="587354"/>
                </a:cubicBezTo>
                <a:cubicBezTo>
                  <a:pt x="6152996" y="498144"/>
                  <a:pt x="4143298" y="-6139"/>
                  <a:pt x="0" y="56"/>
                </a:cubicBezTo>
                <a:close/>
              </a:path>
            </a:pathLst>
          </a:cu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79" b="0" i="0" dirty="0">
              <a:latin typeface="Neue Haas Grotesk Text Pro" panose="020B0504020202020204" pitchFamily="34" charset="77"/>
            </a:endParaRPr>
          </a:p>
        </p:txBody>
      </p:sp>
      <p:pic>
        <p:nvPicPr>
          <p:cNvPr id="10" name="Graphic 9">
            <a:extLst>
              <a:ext uri="{FF2B5EF4-FFF2-40B4-BE49-F238E27FC236}">
                <a16:creationId xmlns:a16="http://schemas.microsoft.com/office/drawing/2014/main" id="{D0C213A0-8CAC-77FF-B68D-09458A134D44}"/>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658368" y="6301151"/>
            <a:ext cx="2822695" cy="123397"/>
          </a:xfrm>
          <a:prstGeom prst="rect">
            <a:avLst/>
          </a:prstGeom>
        </p:spPr>
      </p:pic>
      <p:sp>
        <p:nvSpPr>
          <p:cNvPr id="12" name="Text Placeholder 11">
            <a:extLst>
              <a:ext uri="{FF2B5EF4-FFF2-40B4-BE49-F238E27FC236}">
                <a16:creationId xmlns:a16="http://schemas.microsoft.com/office/drawing/2014/main" id="{59F80134-43BD-B065-562C-51001B95FA27}"/>
              </a:ext>
            </a:extLst>
          </p:cNvPr>
          <p:cNvSpPr>
            <a:spLocks noGrp="1"/>
          </p:cNvSpPr>
          <p:nvPr>
            <p:ph type="body" sz="quarter" idx="10" hasCustomPrompt="1"/>
          </p:nvPr>
        </p:nvSpPr>
        <p:spPr>
          <a:xfrm>
            <a:off x="1" y="2761692"/>
            <a:ext cx="12191998" cy="990300"/>
          </a:xfrm>
        </p:spPr>
        <p:txBody>
          <a:bodyPr/>
          <a:lstStyle>
            <a:lvl1pPr marL="0" indent="0" algn="ctr" defTabSz="914353" rtl="0" eaLnBrk="1" latinLnBrk="0" hangingPunct="1">
              <a:lnSpc>
                <a:spcPct val="82000"/>
              </a:lnSpc>
              <a:buNone/>
              <a:defRPr lang="en-GB" sz="6000" b="0" i="0" kern="1200" smtClean="0">
                <a:solidFill>
                  <a:schemeClr val="accent3"/>
                </a:solidFill>
                <a:latin typeface="Neue Haas Grotesk Text Pro" panose="020B0504020202020204" pitchFamily="34" charset="77"/>
                <a:ea typeface="Inter Display" panose="02000503000000020004" pitchFamily="2" charset="0"/>
                <a:cs typeface="Inter Display" panose="02000503000000020004" pitchFamily="2" charset="0"/>
              </a:defRPr>
            </a:lvl1pPr>
            <a:lvl2pPr marL="0" indent="0" algn="l" defTabSz="914353" rtl="0" eaLnBrk="1" latinLnBrk="0" hangingPunct="1">
              <a:buNone/>
              <a:defRPr lang="en-GB" sz="5988" kern="1200" smtClean="0">
                <a:solidFill>
                  <a:schemeClr val="accent3"/>
                </a:solidFill>
                <a:latin typeface="Inter Display" panose="02000503000000020004" pitchFamily="2" charset="0"/>
                <a:ea typeface="Inter Display" panose="02000503000000020004" pitchFamily="2" charset="0"/>
                <a:cs typeface="Inter Display" panose="02000503000000020004" pitchFamily="2" charset="0"/>
              </a:defRPr>
            </a:lvl2pPr>
            <a:lvl3pPr marL="0" indent="0" algn="l" defTabSz="914353" rtl="0" eaLnBrk="1" latinLnBrk="0" hangingPunct="1">
              <a:buNone/>
              <a:defRPr lang="en-GB" sz="5988" kern="1200" smtClean="0">
                <a:solidFill>
                  <a:schemeClr val="accent3"/>
                </a:solidFill>
                <a:latin typeface="Inter Display" panose="02000503000000020004" pitchFamily="2" charset="0"/>
                <a:ea typeface="Inter Display" panose="02000503000000020004" pitchFamily="2" charset="0"/>
                <a:cs typeface="Inter Display" panose="02000503000000020004" pitchFamily="2" charset="0"/>
              </a:defRPr>
            </a:lvl3pPr>
            <a:lvl4pPr marL="0" indent="0" algn="l" defTabSz="914353" rtl="0" eaLnBrk="1" latinLnBrk="0" hangingPunct="1">
              <a:buNone/>
              <a:defRPr lang="en-GB" sz="5988" kern="1200" smtClean="0">
                <a:solidFill>
                  <a:schemeClr val="accent3"/>
                </a:solidFill>
                <a:latin typeface="Inter Display" panose="02000503000000020004" pitchFamily="2" charset="0"/>
                <a:ea typeface="Inter Display" panose="02000503000000020004" pitchFamily="2" charset="0"/>
                <a:cs typeface="Inter Display" panose="02000503000000020004" pitchFamily="2" charset="0"/>
              </a:defRPr>
            </a:lvl4pPr>
            <a:lvl5pPr marL="0" indent="0" algn="l" defTabSz="914353" rtl="0" eaLnBrk="1" latinLnBrk="0" hangingPunct="1">
              <a:buNone/>
              <a:defRPr lang="en-US" sz="5988" kern="1200">
                <a:solidFill>
                  <a:schemeClr val="accent3"/>
                </a:solidFill>
                <a:latin typeface="Inter Display" panose="02000503000000020004" pitchFamily="2" charset="0"/>
                <a:ea typeface="Inter Display" panose="02000503000000020004" pitchFamily="2" charset="0"/>
                <a:cs typeface="Inter Display" panose="02000503000000020004" pitchFamily="2" charset="0"/>
              </a:defRPr>
            </a:lvl5pPr>
          </a:lstStyle>
          <a:p>
            <a:pPr lvl="0"/>
            <a:r>
              <a:rPr lang="en-GB" dirty="0"/>
              <a:t>THANK YOU</a:t>
            </a:r>
          </a:p>
        </p:txBody>
      </p:sp>
      <p:pic>
        <p:nvPicPr>
          <p:cNvPr id="9" name="Graphic 8">
            <a:extLst>
              <a:ext uri="{FF2B5EF4-FFF2-40B4-BE49-F238E27FC236}">
                <a16:creationId xmlns:a16="http://schemas.microsoft.com/office/drawing/2014/main" id="{D1480A8A-232F-1419-C2C8-36A309F83EEC}"/>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593733" y="493138"/>
            <a:ext cx="2333737" cy="765384"/>
          </a:xfrm>
          <a:prstGeom prst="rect">
            <a:avLst/>
          </a:prstGeom>
        </p:spPr>
      </p:pic>
    </p:spTree>
    <p:extLst>
      <p:ext uri="{BB962C8B-B14F-4D97-AF65-F5344CB8AC3E}">
        <p14:creationId xmlns:p14="http://schemas.microsoft.com/office/powerpoint/2010/main" val="178117694"/>
      </p:ext>
    </p:extLst>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2_Thank You warm">
    <p:spTree>
      <p:nvGrpSpPr>
        <p:cNvPr id="1" name=""/>
        <p:cNvGrpSpPr/>
        <p:nvPr/>
      </p:nvGrpSpPr>
      <p:grpSpPr>
        <a:xfrm>
          <a:off x="0" y="0"/>
          <a:ext cx="0" cy="0"/>
          <a:chOff x="0" y="0"/>
          <a:chExt cx="0" cy="0"/>
        </a:xfrm>
      </p:grpSpPr>
      <p:sp>
        <p:nvSpPr>
          <p:cNvPr id="14" name="Picture Placeholder 13">
            <a:extLst>
              <a:ext uri="{FF2B5EF4-FFF2-40B4-BE49-F238E27FC236}">
                <a16:creationId xmlns:a16="http://schemas.microsoft.com/office/drawing/2014/main" id="{B0D49B2B-0578-DD0E-DF06-361AFCF2E14A}"/>
              </a:ext>
            </a:extLst>
          </p:cNvPr>
          <p:cNvSpPr>
            <a:spLocks noGrp="1"/>
          </p:cNvSpPr>
          <p:nvPr>
            <p:ph type="pic" sz="quarter" idx="11"/>
          </p:nvPr>
        </p:nvSpPr>
        <p:spPr>
          <a:xfrm>
            <a:off x="0" y="0"/>
            <a:ext cx="12191999" cy="6879882"/>
          </a:xfrm>
        </p:spPr>
        <p:txBody>
          <a:bodyPr/>
          <a:lstStyle>
            <a:lvl1pPr marL="0" indent="0">
              <a:buNone/>
              <a:defRPr b="0" i="0"/>
            </a:lvl1pPr>
          </a:lstStyle>
          <a:p>
            <a:endParaRPr lang="en-US" dirty="0"/>
          </a:p>
        </p:txBody>
      </p:sp>
      <p:sp>
        <p:nvSpPr>
          <p:cNvPr id="8" name="Freeform 7">
            <a:extLst>
              <a:ext uri="{FF2B5EF4-FFF2-40B4-BE49-F238E27FC236}">
                <a16:creationId xmlns:a16="http://schemas.microsoft.com/office/drawing/2014/main" id="{6CA89B76-DDF5-831F-E9D9-FAE154589844}"/>
              </a:ext>
            </a:extLst>
          </p:cNvPr>
          <p:cNvSpPr/>
          <p:nvPr userDrawn="1"/>
        </p:nvSpPr>
        <p:spPr>
          <a:xfrm>
            <a:off x="0" y="5867700"/>
            <a:ext cx="12271248" cy="990300"/>
          </a:xfrm>
          <a:custGeom>
            <a:avLst/>
            <a:gdLst>
              <a:gd name="connsiteX0" fmla="*/ 0 w 10720039"/>
              <a:gd name="connsiteY0" fmla="*/ 56 h 1011101"/>
              <a:gd name="connsiteX1" fmla="*/ 7434 w 10720039"/>
              <a:gd name="connsiteY1" fmla="*/ 1011101 h 1011101"/>
              <a:gd name="connsiteX2" fmla="*/ 10697736 w 10720039"/>
              <a:gd name="connsiteY2" fmla="*/ 1011100 h 1011101"/>
              <a:gd name="connsiteX3" fmla="*/ 10720039 w 10720039"/>
              <a:gd name="connsiteY3" fmla="*/ 535314 h 1011101"/>
              <a:gd name="connsiteX4" fmla="*/ 7939669 w 10720039"/>
              <a:gd name="connsiteY4" fmla="*/ 587354 h 1011101"/>
              <a:gd name="connsiteX5" fmla="*/ 0 w 10720039"/>
              <a:gd name="connsiteY5" fmla="*/ 56 h 1011101"/>
              <a:gd name="connsiteX6" fmla="*/ 0 w 10712605"/>
              <a:gd name="connsiteY6" fmla="*/ 99484 h 10436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720039" h="1011101">
                <a:moveTo>
                  <a:pt x="0" y="56"/>
                </a:moveTo>
                <a:lnTo>
                  <a:pt x="7434" y="1011101"/>
                </a:lnTo>
                <a:lnTo>
                  <a:pt x="10697736" y="1011100"/>
                </a:lnTo>
                <a:lnTo>
                  <a:pt x="10720039" y="535314"/>
                </a:lnTo>
                <a:cubicBezTo>
                  <a:pt x="10147609" y="619568"/>
                  <a:pt x="9726342" y="676564"/>
                  <a:pt x="7939669" y="587354"/>
                </a:cubicBezTo>
                <a:cubicBezTo>
                  <a:pt x="6152996" y="498144"/>
                  <a:pt x="4143298" y="-6139"/>
                  <a:pt x="0" y="56"/>
                </a:cubicBezTo>
                <a:close/>
              </a:path>
            </a:pathLst>
          </a:cu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79" b="0" i="0" dirty="0">
              <a:latin typeface="Neue Haas Grotesk Text Pro" panose="020B0504020202020204" pitchFamily="34" charset="77"/>
            </a:endParaRPr>
          </a:p>
        </p:txBody>
      </p:sp>
      <p:pic>
        <p:nvPicPr>
          <p:cNvPr id="9" name="Graphic 8">
            <a:extLst>
              <a:ext uri="{FF2B5EF4-FFF2-40B4-BE49-F238E27FC236}">
                <a16:creationId xmlns:a16="http://schemas.microsoft.com/office/drawing/2014/main" id="{D1480A8A-232F-1419-C2C8-36A309F83EEC}"/>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593733" y="493138"/>
            <a:ext cx="2333737" cy="765384"/>
          </a:xfrm>
          <a:prstGeom prst="rect">
            <a:avLst/>
          </a:prstGeom>
        </p:spPr>
      </p:pic>
      <p:pic>
        <p:nvPicPr>
          <p:cNvPr id="10" name="Graphic 9">
            <a:extLst>
              <a:ext uri="{FF2B5EF4-FFF2-40B4-BE49-F238E27FC236}">
                <a16:creationId xmlns:a16="http://schemas.microsoft.com/office/drawing/2014/main" id="{D0C213A0-8CAC-77FF-B68D-09458A134D44}"/>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658368" y="6301151"/>
            <a:ext cx="2822695" cy="123397"/>
          </a:xfrm>
          <a:prstGeom prst="rect">
            <a:avLst/>
          </a:prstGeom>
        </p:spPr>
      </p:pic>
      <p:sp>
        <p:nvSpPr>
          <p:cNvPr id="3" name="Text Placeholder 11">
            <a:extLst>
              <a:ext uri="{FF2B5EF4-FFF2-40B4-BE49-F238E27FC236}">
                <a16:creationId xmlns:a16="http://schemas.microsoft.com/office/drawing/2014/main" id="{0ECCE387-4173-9E0F-F2C4-6028F58AF039}"/>
              </a:ext>
            </a:extLst>
          </p:cNvPr>
          <p:cNvSpPr>
            <a:spLocks noGrp="1"/>
          </p:cNvSpPr>
          <p:nvPr>
            <p:ph type="body" sz="quarter" idx="10" hasCustomPrompt="1"/>
          </p:nvPr>
        </p:nvSpPr>
        <p:spPr>
          <a:xfrm>
            <a:off x="1" y="2761692"/>
            <a:ext cx="12191998" cy="990300"/>
          </a:xfrm>
        </p:spPr>
        <p:txBody>
          <a:bodyPr/>
          <a:lstStyle>
            <a:lvl1pPr marL="0" indent="0" algn="ctr" defTabSz="914353" rtl="0" eaLnBrk="1" latinLnBrk="0" hangingPunct="1">
              <a:lnSpc>
                <a:spcPct val="82000"/>
              </a:lnSpc>
              <a:buNone/>
              <a:defRPr lang="en-GB" sz="6000" b="0" i="0" kern="1200" smtClean="0">
                <a:solidFill>
                  <a:schemeClr val="accent5"/>
                </a:solidFill>
                <a:latin typeface="Neue Haas Grotesk Text Pro" panose="020B0504020202020204" pitchFamily="34" charset="77"/>
                <a:ea typeface="Inter Display" panose="02000503000000020004" pitchFamily="2" charset="0"/>
                <a:cs typeface="Inter Display" panose="02000503000000020004" pitchFamily="2" charset="0"/>
              </a:defRPr>
            </a:lvl1pPr>
            <a:lvl2pPr marL="0" indent="0" algn="l" defTabSz="914353" rtl="0" eaLnBrk="1" latinLnBrk="0" hangingPunct="1">
              <a:buNone/>
              <a:defRPr lang="en-GB" sz="5988" kern="1200" smtClean="0">
                <a:solidFill>
                  <a:schemeClr val="accent3"/>
                </a:solidFill>
                <a:latin typeface="Inter Display" panose="02000503000000020004" pitchFamily="2" charset="0"/>
                <a:ea typeface="Inter Display" panose="02000503000000020004" pitchFamily="2" charset="0"/>
                <a:cs typeface="Inter Display" panose="02000503000000020004" pitchFamily="2" charset="0"/>
              </a:defRPr>
            </a:lvl2pPr>
            <a:lvl3pPr marL="0" indent="0" algn="l" defTabSz="914353" rtl="0" eaLnBrk="1" latinLnBrk="0" hangingPunct="1">
              <a:buNone/>
              <a:defRPr lang="en-GB" sz="5988" kern="1200" smtClean="0">
                <a:solidFill>
                  <a:schemeClr val="accent3"/>
                </a:solidFill>
                <a:latin typeface="Inter Display" panose="02000503000000020004" pitchFamily="2" charset="0"/>
                <a:ea typeface="Inter Display" panose="02000503000000020004" pitchFamily="2" charset="0"/>
                <a:cs typeface="Inter Display" panose="02000503000000020004" pitchFamily="2" charset="0"/>
              </a:defRPr>
            </a:lvl3pPr>
            <a:lvl4pPr marL="0" indent="0" algn="l" defTabSz="914353" rtl="0" eaLnBrk="1" latinLnBrk="0" hangingPunct="1">
              <a:buNone/>
              <a:defRPr lang="en-GB" sz="5988" kern="1200" smtClean="0">
                <a:solidFill>
                  <a:schemeClr val="accent3"/>
                </a:solidFill>
                <a:latin typeface="Inter Display" panose="02000503000000020004" pitchFamily="2" charset="0"/>
                <a:ea typeface="Inter Display" panose="02000503000000020004" pitchFamily="2" charset="0"/>
                <a:cs typeface="Inter Display" panose="02000503000000020004" pitchFamily="2" charset="0"/>
              </a:defRPr>
            </a:lvl4pPr>
            <a:lvl5pPr marL="0" indent="0" algn="l" defTabSz="914353" rtl="0" eaLnBrk="1" latinLnBrk="0" hangingPunct="1">
              <a:buNone/>
              <a:defRPr lang="en-US" sz="5988" kern="1200">
                <a:solidFill>
                  <a:schemeClr val="accent3"/>
                </a:solidFill>
                <a:latin typeface="Inter Display" panose="02000503000000020004" pitchFamily="2" charset="0"/>
                <a:ea typeface="Inter Display" panose="02000503000000020004" pitchFamily="2" charset="0"/>
                <a:cs typeface="Inter Display" panose="02000503000000020004" pitchFamily="2" charset="0"/>
              </a:defRPr>
            </a:lvl5pPr>
          </a:lstStyle>
          <a:p>
            <a:pPr lvl="0"/>
            <a:r>
              <a:rPr lang="en-GB" dirty="0"/>
              <a:t>THANK YOU</a:t>
            </a:r>
          </a:p>
        </p:txBody>
      </p:sp>
    </p:spTree>
    <p:extLst>
      <p:ext uri="{BB962C8B-B14F-4D97-AF65-F5344CB8AC3E}">
        <p14:creationId xmlns:p14="http://schemas.microsoft.com/office/powerpoint/2010/main" val="135598292"/>
      </p:ext>
    </p:extLst>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3_Thank You warm">
    <p:spTree>
      <p:nvGrpSpPr>
        <p:cNvPr id="1" name=""/>
        <p:cNvGrpSpPr/>
        <p:nvPr/>
      </p:nvGrpSpPr>
      <p:grpSpPr>
        <a:xfrm>
          <a:off x="0" y="0"/>
          <a:ext cx="0" cy="0"/>
          <a:chOff x="0" y="0"/>
          <a:chExt cx="0" cy="0"/>
        </a:xfrm>
      </p:grpSpPr>
      <p:sp>
        <p:nvSpPr>
          <p:cNvPr id="14" name="Picture Placeholder 13">
            <a:extLst>
              <a:ext uri="{FF2B5EF4-FFF2-40B4-BE49-F238E27FC236}">
                <a16:creationId xmlns:a16="http://schemas.microsoft.com/office/drawing/2014/main" id="{B0D49B2B-0578-DD0E-DF06-361AFCF2E14A}"/>
              </a:ext>
            </a:extLst>
          </p:cNvPr>
          <p:cNvSpPr>
            <a:spLocks noGrp="1"/>
          </p:cNvSpPr>
          <p:nvPr>
            <p:ph type="pic" sz="quarter" idx="11"/>
          </p:nvPr>
        </p:nvSpPr>
        <p:spPr>
          <a:xfrm>
            <a:off x="0" y="0"/>
            <a:ext cx="12191999" cy="6858000"/>
          </a:xfrm>
        </p:spPr>
        <p:txBody>
          <a:bodyPr/>
          <a:lstStyle>
            <a:lvl1pPr marL="0" indent="0">
              <a:buNone/>
              <a:defRPr b="0" i="0"/>
            </a:lvl1pPr>
          </a:lstStyle>
          <a:p>
            <a:endParaRPr lang="en-US" dirty="0"/>
          </a:p>
        </p:txBody>
      </p:sp>
      <p:sp>
        <p:nvSpPr>
          <p:cNvPr id="8" name="Freeform 7">
            <a:extLst>
              <a:ext uri="{FF2B5EF4-FFF2-40B4-BE49-F238E27FC236}">
                <a16:creationId xmlns:a16="http://schemas.microsoft.com/office/drawing/2014/main" id="{6CA89B76-DDF5-831F-E9D9-FAE154589844}"/>
              </a:ext>
            </a:extLst>
          </p:cNvPr>
          <p:cNvSpPr/>
          <p:nvPr userDrawn="1"/>
        </p:nvSpPr>
        <p:spPr>
          <a:xfrm>
            <a:off x="0" y="5867700"/>
            <a:ext cx="12271248" cy="990300"/>
          </a:xfrm>
          <a:custGeom>
            <a:avLst/>
            <a:gdLst>
              <a:gd name="connsiteX0" fmla="*/ 0 w 10720039"/>
              <a:gd name="connsiteY0" fmla="*/ 56 h 1011101"/>
              <a:gd name="connsiteX1" fmla="*/ 7434 w 10720039"/>
              <a:gd name="connsiteY1" fmla="*/ 1011101 h 1011101"/>
              <a:gd name="connsiteX2" fmla="*/ 10697736 w 10720039"/>
              <a:gd name="connsiteY2" fmla="*/ 1011100 h 1011101"/>
              <a:gd name="connsiteX3" fmla="*/ 10720039 w 10720039"/>
              <a:gd name="connsiteY3" fmla="*/ 535314 h 1011101"/>
              <a:gd name="connsiteX4" fmla="*/ 7939669 w 10720039"/>
              <a:gd name="connsiteY4" fmla="*/ 587354 h 1011101"/>
              <a:gd name="connsiteX5" fmla="*/ 0 w 10720039"/>
              <a:gd name="connsiteY5" fmla="*/ 56 h 1011101"/>
              <a:gd name="connsiteX6" fmla="*/ 0 w 10712605"/>
              <a:gd name="connsiteY6" fmla="*/ 99484 h 10436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720039" h="1011101">
                <a:moveTo>
                  <a:pt x="0" y="56"/>
                </a:moveTo>
                <a:lnTo>
                  <a:pt x="7434" y="1011101"/>
                </a:lnTo>
                <a:lnTo>
                  <a:pt x="10697736" y="1011100"/>
                </a:lnTo>
                <a:lnTo>
                  <a:pt x="10720039" y="535314"/>
                </a:lnTo>
                <a:cubicBezTo>
                  <a:pt x="10147609" y="619568"/>
                  <a:pt x="9726342" y="676564"/>
                  <a:pt x="7939669" y="587354"/>
                </a:cubicBezTo>
                <a:cubicBezTo>
                  <a:pt x="6152996" y="498144"/>
                  <a:pt x="4143298" y="-6139"/>
                  <a:pt x="0" y="56"/>
                </a:cubicBezTo>
                <a:close/>
              </a:path>
            </a:pathLst>
          </a:cu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79" b="0" i="0" dirty="0">
              <a:solidFill>
                <a:schemeClr val="accent5"/>
              </a:solidFill>
              <a:latin typeface="Neue Haas Grotesk Text Pro" panose="020B0504020202020204" pitchFamily="34" charset="77"/>
            </a:endParaRPr>
          </a:p>
        </p:txBody>
      </p:sp>
      <p:pic>
        <p:nvPicPr>
          <p:cNvPr id="9" name="Graphic 8">
            <a:extLst>
              <a:ext uri="{FF2B5EF4-FFF2-40B4-BE49-F238E27FC236}">
                <a16:creationId xmlns:a16="http://schemas.microsoft.com/office/drawing/2014/main" id="{D1480A8A-232F-1419-C2C8-36A309F83EEC}"/>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593733" y="493138"/>
            <a:ext cx="2333737" cy="765384"/>
          </a:xfrm>
          <a:prstGeom prst="rect">
            <a:avLst/>
          </a:prstGeom>
        </p:spPr>
      </p:pic>
      <p:pic>
        <p:nvPicPr>
          <p:cNvPr id="10" name="Graphic 9">
            <a:extLst>
              <a:ext uri="{FF2B5EF4-FFF2-40B4-BE49-F238E27FC236}">
                <a16:creationId xmlns:a16="http://schemas.microsoft.com/office/drawing/2014/main" id="{D0C213A0-8CAC-77FF-B68D-09458A134D44}"/>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658368" y="6301151"/>
            <a:ext cx="2822695" cy="123397"/>
          </a:xfrm>
          <a:prstGeom prst="rect">
            <a:avLst/>
          </a:prstGeom>
        </p:spPr>
      </p:pic>
      <p:pic>
        <p:nvPicPr>
          <p:cNvPr id="4" name="Graphic 3">
            <a:extLst>
              <a:ext uri="{FF2B5EF4-FFF2-40B4-BE49-F238E27FC236}">
                <a16:creationId xmlns:a16="http://schemas.microsoft.com/office/drawing/2014/main" id="{A6136049-EFA7-F405-74C6-72FC07DC2CE8}"/>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610243" y="6317194"/>
            <a:ext cx="2822695" cy="123397"/>
          </a:xfrm>
          <a:prstGeom prst="rect">
            <a:avLst/>
          </a:prstGeom>
        </p:spPr>
      </p:pic>
      <p:sp>
        <p:nvSpPr>
          <p:cNvPr id="3" name="Text Placeholder 11">
            <a:extLst>
              <a:ext uri="{FF2B5EF4-FFF2-40B4-BE49-F238E27FC236}">
                <a16:creationId xmlns:a16="http://schemas.microsoft.com/office/drawing/2014/main" id="{876E5A77-F048-FCB3-F187-B09143BE4E48}"/>
              </a:ext>
            </a:extLst>
          </p:cNvPr>
          <p:cNvSpPr>
            <a:spLocks noGrp="1"/>
          </p:cNvSpPr>
          <p:nvPr>
            <p:ph type="body" sz="quarter" idx="10" hasCustomPrompt="1"/>
          </p:nvPr>
        </p:nvSpPr>
        <p:spPr>
          <a:xfrm>
            <a:off x="1" y="2761692"/>
            <a:ext cx="12191998" cy="990300"/>
          </a:xfrm>
        </p:spPr>
        <p:txBody>
          <a:bodyPr/>
          <a:lstStyle>
            <a:lvl1pPr marL="0" indent="0" algn="ctr" defTabSz="914353" rtl="0" eaLnBrk="1" latinLnBrk="0" hangingPunct="1">
              <a:lnSpc>
                <a:spcPct val="82000"/>
              </a:lnSpc>
              <a:buNone/>
              <a:defRPr lang="en-GB" sz="6000" b="0" i="0" kern="1200" smtClean="0">
                <a:solidFill>
                  <a:schemeClr val="accent1"/>
                </a:solidFill>
                <a:latin typeface="Neue Haas Grotesk Text Pro" panose="020B0504020202020204" pitchFamily="34" charset="77"/>
                <a:ea typeface="Inter Display" panose="02000503000000020004" pitchFamily="2" charset="0"/>
                <a:cs typeface="Inter Display" panose="02000503000000020004" pitchFamily="2" charset="0"/>
              </a:defRPr>
            </a:lvl1pPr>
            <a:lvl2pPr marL="0" indent="0" algn="l" defTabSz="914353" rtl="0" eaLnBrk="1" latinLnBrk="0" hangingPunct="1">
              <a:buNone/>
              <a:defRPr lang="en-GB" sz="5988" kern="1200" smtClean="0">
                <a:solidFill>
                  <a:schemeClr val="accent3"/>
                </a:solidFill>
                <a:latin typeface="Inter Display" panose="02000503000000020004" pitchFamily="2" charset="0"/>
                <a:ea typeface="Inter Display" panose="02000503000000020004" pitchFamily="2" charset="0"/>
                <a:cs typeface="Inter Display" panose="02000503000000020004" pitchFamily="2" charset="0"/>
              </a:defRPr>
            </a:lvl2pPr>
            <a:lvl3pPr marL="0" indent="0" algn="l" defTabSz="914353" rtl="0" eaLnBrk="1" latinLnBrk="0" hangingPunct="1">
              <a:buNone/>
              <a:defRPr lang="en-GB" sz="5988" kern="1200" smtClean="0">
                <a:solidFill>
                  <a:schemeClr val="accent3"/>
                </a:solidFill>
                <a:latin typeface="Inter Display" panose="02000503000000020004" pitchFamily="2" charset="0"/>
                <a:ea typeface="Inter Display" panose="02000503000000020004" pitchFamily="2" charset="0"/>
                <a:cs typeface="Inter Display" panose="02000503000000020004" pitchFamily="2" charset="0"/>
              </a:defRPr>
            </a:lvl3pPr>
            <a:lvl4pPr marL="0" indent="0" algn="l" defTabSz="914353" rtl="0" eaLnBrk="1" latinLnBrk="0" hangingPunct="1">
              <a:buNone/>
              <a:defRPr lang="en-GB" sz="5988" kern="1200" smtClean="0">
                <a:solidFill>
                  <a:schemeClr val="accent3"/>
                </a:solidFill>
                <a:latin typeface="Inter Display" panose="02000503000000020004" pitchFamily="2" charset="0"/>
                <a:ea typeface="Inter Display" panose="02000503000000020004" pitchFamily="2" charset="0"/>
                <a:cs typeface="Inter Display" panose="02000503000000020004" pitchFamily="2" charset="0"/>
              </a:defRPr>
            </a:lvl4pPr>
            <a:lvl5pPr marL="0" indent="0" algn="l" defTabSz="914353" rtl="0" eaLnBrk="1" latinLnBrk="0" hangingPunct="1">
              <a:buNone/>
              <a:defRPr lang="en-US" sz="5988" kern="1200">
                <a:solidFill>
                  <a:schemeClr val="accent3"/>
                </a:solidFill>
                <a:latin typeface="Inter Display" panose="02000503000000020004" pitchFamily="2" charset="0"/>
                <a:ea typeface="Inter Display" panose="02000503000000020004" pitchFamily="2" charset="0"/>
                <a:cs typeface="Inter Display" panose="02000503000000020004" pitchFamily="2" charset="0"/>
              </a:defRPr>
            </a:lvl5pPr>
          </a:lstStyle>
          <a:p>
            <a:pPr lvl="0"/>
            <a:r>
              <a:rPr lang="en-GB" dirty="0"/>
              <a:t>THANK YOU</a:t>
            </a:r>
          </a:p>
        </p:txBody>
      </p:sp>
    </p:spTree>
    <p:extLst>
      <p:ext uri="{BB962C8B-B14F-4D97-AF65-F5344CB8AC3E}">
        <p14:creationId xmlns:p14="http://schemas.microsoft.com/office/powerpoint/2010/main" val="1918598596"/>
      </p:ext>
    </p:extLst>
  </p:cSld>
  <p:clrMapOvr>
    <a:masterClrMapping/>
  </p:clrMapOv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asting Cool">
    <p:spTree>
      <p:nvGrpSpPr>
        <p:cNvPr id="1" name=""/>
        <p:cNvGrpSpPr/>
        <p:nvPr/>
      </p:nvGrpSpPr>
      <p:grpSpPr>
        <a:xfrm>
          <a:off x="0" y="0"/>
          <a:ext cx="0" cy="0"/>
          <a:chOff x="0" y="0"/>
          <a:chExt cx="0" cy="0"/>
        </a:xfrm>
      </p:grpSpPr>
      <p:sp>
        <p:nvSpPr>
          <p:cNvPr id="12" name="object 3">
            <a:extLst>
              <a:ext uri="{FF2B5EF4-FFF2-40B4-BE49-F238E27FC236}">
                <a16:creationId xmlns:a16="http://schemas.microsoft.com/office/drawing/2014/main" id="{D8AA01C7-FC11-4894-9BC5-76ECB5904818}"/>
              </a:ext>
            </a:extLst>
          </p:cNvPr>
          <p:cNvSpPr txBox="1"/>
          <p:nvPr userDrawn="1"/>
        </p:nvSpPr>
        <p:spPr>
          <a:xfrm>
            <a:off x="535644" y="6111908"/>
            <a:ext cx="2103695" cy="330760"/>
          </a:xfrm>
          <a:prstGeom prst="rect">
            <a:avLst/>
          </a:prstGeom>
        </p:spPr>
        <p:txBody>
          <a:bodyPr vert="horz" wrap="square" lIns="0" tIns="11521" rIns="0" bIns="0" rtlCol="0">
            <a:spAutoFit/>
          </a:bodyPr>
          <a:lstStyle>
            <a:lvl1pPr algn="l" defTabSz="1007943" rtl="0" eaLnBrk="1" latinLnBrk="0" hangingPunct="1">
              <a:lnSpc>
                <a:spcPct val="80000"/>
              </a:lnSpc>
              <a:spcBef>
                <a:spcPct val="0"/>
              </a:spcBef>
              <a:buNone/>
              <a:defRPr sz="6000" b="1" kern="1200" cap="all" baseline="0">
                <a:solidFill>
                  <a:srgbClr val="F40000"/>
                </a:solidFill>
                <a:latin typeface="+mj-lt"/>
                <a:ea typeface="+mj-ea"/>
                <a:cs typeface="+mj-cs"/>
              </a:defRPr>
            </a:lvl1pPr>
          </a:lstStyle>
          <a:p>
            <a:pPr>
              <a:lnSpc>
                <a:spcPct val="75000"/>
              </a:lnSpc>
              <a:spcBef>
                <a:spcPct val="0"/>
              </a:spcBef>
            </a:pPr>
            <a:r>
              <a:rPr lang="en-AU" sz="2722" b="0" i="0" dirty="0">
                <a:solidFill>
                  <a:schemeClr val="bg1"/>
                </a:solidFill>
                <a:latin typeface="Neue Haas Grotesk Text Pro" panose="020B0504020202020204" pitchFamily="34" charset="77"/>
              </a:rPr>
              <a:t>TASTING</a:t>
            </a:r>
          </a:p>
        </p:txBody>
      </p:sp>
      <p:sp>
        <p:nvSpPr>
          <p:cNvPr id="3" name="TextBox 2">
            <a:extLst>
              <a:ext uri="{FF2B5EF4-FFF2-40B4-BE49-F238E27FC236}">
                <a16:creationId xmlns:a16="http://schemas.microsoft.com/office/drawing/2014/main" id="{291E09F4-7558-25BA-F68E-D3CF62E7383E}"/>
              </a:ext>
            </a:extLst>
          </p:cNvPr>
          <p:cNvSpPr txBox="1"/>
          <p:nvPr userDrawn="1"/>
        </p:nvSpPr>
        <p:spPr>
          <a:xfrm>
            <a:off x="1243391" y="5448116"/>
            <a:ext cx="2738086" cy="461665"/>
          </a:xfrm>
          <a:prstGeom prst="rect">
            <a:avLst/>
          </a:prstGeom>
          <a:noFill/>
        </p:spPr>
        <p:txBody>
          <a:bodyPr wrap="square" rtlCol="0">
            <a:spAutoFit/>
          </a:bodyPr>
          <a:lstStyle/>
          <a:p>
            <a:r>
              <a:rPr lang="en-US" sz="2400" b="0" i="0" dirty="0">
                <a:solidFill>
                  <a:schemeClr val="bg2"/>
                </a:solidFill>
                <a:latin typeface="Neue Haas Grotesk Text Pro" panose="020B0504020202020204" pitchFamily="34" charset="77"/>
                <a:ea typeface="Inter Display" panose="02000503000000020004" pitchFamily="2" charset="0"/>
                <a:cs typeface="Inter Display" panose="02000503000000020004" pitchFamily="2" charset="0"/>
              </a:rPr>
              <a:t>TASTING</a:t>
            </a:r>
          </a:p>
        </p:txBody>
      </p:sp>
      <p:sp>
        <p:nvSpPr>
          <p:cNvPr id="4" name="Freeform 3">
            <a:extLst>
              <a:ext uri="{FF2B5EF4-FFF2-40B4-BE49-F238E27FC236}">
                <a16:creationId xmlns:a16="http://schemas.microsoft.com/office/drawing/2014/main" id="{15A3BF27-D1A8-E18A-79B3-53F2BFAE9EBD}"/>
              </a:ext>
            </a:extLst>
          </p:cNvPr>
          <p:cNvSpPr/>
          <p:nvPr userDrawn="1"/>
        </p:nvSpPr>
        <p:spPr>
          <a:xfrm rot="5400000" flipH="1">
            <a:off x="-2941519" y="2905793"/>
            <a:ext cx="6884880" cy="1046413"/>
          </a:xfrm>
          <a:custGeom>
            <a:avLst/>
            <a:gdLst>
              <a:gd name="connsiteX0" fmla="*/ 12240 w 10692940"/>
              <a:gd name="connsiteY0" fmla="*/ 46235 h 1079748"/>
              <a:gd name="connsiteX1" fmla="*/ 0 w 10692940"/>
              <a:gd name="connsiteY1" fmla="*/ 1079748 h 1079748"/>
              <a:gd name="connsiteX2" fmla="*/ 10670641 w 10692940"/>
              <a:gd name="connsiteY2" fmla="*/ 1057284 h 1079748"/>
              <a:gd name="connsiteX3" fmla="*/ 10692940 w 10692940"/>
              <a:gd name="connsiteY3" fmla="*/ 603963 h 1079748"/>
              <a:gd name="connsiteX4" fmla="*/ 5788282 w 10692940"/>
              <a:gd name="connsiteY4" fmla="*/ 498721 h 1079748"/>
              <a:gd name="connsiteX5" fmla="*/ 12240 w 10692940"/>
              <a:gd name="connsiteY5" fmla="*/ 46235 h 1079748"/>
              <a:gd name="connsiteX6" fmla="*/ 0 w 10712605"/>
              <a:gd name="connsiteY6" fmla="*/ 99484 h 10436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692940" h="1079748">
                <a:moveTo>
                  <a:pt x="12240" y="46235"/>
                </a:moveTo>
                <a:lnTo>
                  <a:pt x="0" y="1079748"/>
                </a:lnTo>
                <a:lnTo>
                  <a:pt x="10670641" y="1057284"/>
                </a:lnTo>
                <a:lnTo>
                  <a:pt x="10692940" y="603963"/>
                </a:lnTo>
                <a:cubicBezTo>
                  <a:pt x="10120510" y="688217"/>
                  <a:pt x="7656910" y="816366"/>
                  <a:pt x="5788282" y="498721"/>
                </a:cubicBezTo>
                <a:cubicBezTo>
                  <a:pt x="3919654" y="181076"/>
                  <a:pt x="2316450" y="-117243"/>
                  <a:pt x="12240" y="46235"/>
                </a:cubicBezTo>
                <a:close/>
              </a:path>
            </a:pathLst>
          </a:cu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79" b="0" i="0" dirty="0">
              <a:latin typeface="Neue Haas Grotesk Text Pro" panose="020B0504020202020204" pitchFamily="34" charset="77"/>
            </a:endParaRPr>
          </a:p>
        </p:txBody>
      </p:sp>
      <p:pic>
        <p:nvPicPr>
          <p:cNvPr id="5" name="Graphic 4">
            <a:extLst>
              <a:ext uri="{FF2B5EF4-FFF2-40B4-BE49-F238E27FC236}">
                <a16:creationId xmlns:a16="http://schemas.microsoft.com/office/drawing/2014/main" id="{968F5E33-F5F2-1765-B4DF-BBE89D010E4B}"/>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676029" y="515358"/>
            <a:ext cx="1936405" cy="635073"/>
          </a:xfrm>
          <a:prstGeom prst="rect">
            <a:avLst/>
          </a:prstGeom>
        </p:spPr>
      </p:pic>
      <p:pic>
        <p:nvPicPr>
          <p:cNvPr id="6" name="Graphic 5">
            <a:extLst>
              <a:ext uri="{FF2B5EF4-FFF2-40B4-BE49-F238E27FC236}">
                <a16:creationId xmlns:a16="http://schemas.microsoft.com/office/drawing/2014/main" id="{A9EE3C19-6C15-B2A0-3B9B-325692318953}"/>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368241" y="6000910"/>
            <a:ext cx="1244193" cy="488790"/>
          </a:xfrm>
          <a:prstGeom prst="rect">
            <a:avLst/>
          </a:prstGeom>
        </p:spPr>
      </p:pic>
      <p:sp>
        <p:nvSpPr>
          <p:cNvPr id="7" name="Holder 2">
            <a:extLst>
              <a:ext uri="{FF2B5EF4-FFF2-40B4-BE49-F238E27FC236}">
                <a16:creationId xmlns:a16="http://schemas.microsoft.com/office/drawing/2014/main" id="{AD885E53-C41B-F11B-B131-8EDF072CFDFA}"/>
              </a:ext>
            </a:extLst>
          </p:cNvPr>
          <p:cNvSpPr>
            <a:spLocks noGrp="1"/>
          </p:cNvSpPr>
          <p:nvPr>
            <p:ph type="title" hasCustomPrompt="1"/>
          </p:nvPr>
        </p:nvSpPr>
        <p:spPr>
          <a:xfrm>
            <a:off x="3474720" y="515357"/>
            <a:ext cx="6226704" cy="1042381"/>
          </a:xfrm>
        </p:spPr>
        <p:txBody>
          <a:bodyPr lIns="0" tIns="0" rIns="0" bIns="0" anchor="t" anchorCtr="0"/>
          <a:lstStyle>
            <a:lvl1pPr>
              <a:lnSpc>
                <a:spcPct val="100000"/>
              </a:lnSpc>
              <a:defRPr sz="2177" b="0" i="0" cap="none" baseline="0">
                <a:solidFill>
                  <a:schemeClr val="accent2"/>
                </a:solidFill>
                <a:latin typeface="Neue Haas Grotesk Text Pro" panose="020B0504020202020204" pitchFamily="34" charset="77"/>
                <a:ea typeface="Inter Display" panose="02000503000000020004" pitchFamily="2" charset="0"/>
                <a:cs typeface="Inter Display" panose="02000503000000020004" pitchFamily="2" charset="0"/>
              </a:defRPr>
            </a:lvl1pPr>
          </a:lstStyle>
          <a:p>
            <a:r>
              <a:rPr lang="en-AU" dirty="0"/>
              <a:t>Click to add wine name</a:t>
            </a:r>
          </a:p>
        </p:txBody>
      </p:sp>
      <p:sp>
        <p:nvSpPr>
          <p:cNvPr id="8" name="Holder 3">
            <a:extLst>
              <a:ext uri="{FF2B5EF4-FFF2-40B4-BE49-F238E27FC236}">
                <a16:creationId xmlns:a16="http://schemas.microsoft.com/office/drawing/2014/main" id="{351102E3-2CC2-21FF-A51A-EB3EF6E69F9B}"/>
              </a:ext>
            </a:extLst>
          </p:cNvPr>
          <p:cNvSpPr>
            <a:spLocks noGrp="1"/>
          </p:cNvSpPr>
          <p:nvPr>
            <p:ph type="body" idx="10" hasCustomPrompt="1"/>
          </p:nvPr>
        </p:nvSpPr>
        <p:spPr>
          <a:xfrm>
            <a:off x="3474720" y="1480192"/>
            <a:ext cx="6226704" cy="246221"/>
          </a:xfrm>
        </p:spPr>
        <p:txBody>
          <a:bodyPr lIns="0" tIns="0" rIns="0" bIns="0"/>
          <a:lstStyle>
            <a:lvl1pPr marL="0" indent="0">
              <a:buNone/>
              <a:defRPr sz="1634" b="0" i="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1pPr>
          </a:lstStyle>
          <a:p>
            <a:r>
              <a:rPr lang="en-AU" dirty="0"/>
              <a:t>Click to add location</a:t>
            </a:r>
          </a:p>
        </p:txBody>
      </p:sp>
      <p:sp>
        <p:nvSpPr>
          <p:cNvPr id="9" name="Holder 3">
            <a:extLst>
              <a:ext uri="{FF2B5EF4-FFF2-40B4-BE49-F238E27FC236}">
                <a16:creationId xmlns:a16="http://schemas.microsoft.com/office/drawing/2014/main" id="{8D47485D-2ECB-6F8E-DCF4-3A1A422E143E}"/>
              </a:ext>
            </a:extLst>
          </p:cNvPr>
          <p:cNvSpPr>
            <a:spLocks noGrp="1"/>
          </p:cNvSpPr>
          <p:nvPr>
            <p:ph type="body" idx="11"/>
          </p:nvPr>
        </p:nvSpPr>
        <p:spPr>
          <a:xfrm>
            <a:off x="3474722" y="2084832"/>
            <a:ext cx="6226704" cy="4434500"/>
          </a:xfrm>
        </p:spPr>
        <p:txBody>
          <a:bodyPr lIns="0" tIns="0" rIns="0" bIns="0"/>
          <a:lstStyle>
            <a:lvl1pPr marL="0" indent="0">
              <a:buNone/>
              <a:defRPr sz="1452" b="0" i="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1pPr>
          </a:lstStyle>
          <a:p>
            <a:endParaRPr lang="en-AU" dirty="0"/>
          </a:p>
        </p:txBody>
      </p:sp>
    </p:spTree>
    <p:extLst>
      <p:ext uri="{BB962C8B-B14F-4D97-AF65-F5344CB8AC3E}">
        <p14:creationId xmlns:p14="http://schemas.microsoft.com/office/powerpoint/2010/main" val="1423936349"/>
      </p:ext>
    </p:extLst>
  </p:cSld>
  <p:clrMapOvr>
    <a:masterClrMapping/>
  </p:clrMapOv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asting Warm">
    <p:spTree>
      <p:nvGrpSpPr>
        <p:cNvPr id="1" name=""/>
        <p:cNvGrpSpPr/>
        <p:nvPr/>
      </p:nvGrpSpPr>
      <p:grpSpPr>
        <a:xfrm>
          <a:off x="0" y="0"/>
          <a:ext cx="0" cy="0"/>
          <a:chOff x="0" y="0"/>
          <a:chExt cx="0" cy="0"/>
        </a:xfrm>
      </p:grpSpPr>
      <p:sp>
        <p:nvSpPr>
          <p:cNvPr id="12" name="object 3">
            <a:extLst>
              <a:ext uri="{FF2B5EF4-FFF2-40B4-BE49-F238E27FC236}">
                <a16:creationId xmlns:a16="http://schemas.microsoft.com/office/drawing/2014/main" id="{D8AA01C7-FC11-4894-9BC5-76ECB5904818}"/>
              </a:ext>
            </a:extLst>
          </p:cNvPr>
          <p:cNvSpPr txBox="1"/>
          <p:nvPr userDrawn="1"/>
        </p:nvSpPr>
        <p:spPr>
          <a:xfrm>
            <a:off x="535644" y="6111908"/>
            <a:ext cx="2103695" cy="330760"/>
          </a:xfrm>
          <a:prstGeom prst="rect">
            <a:avLst/>
          </a:prstGeom>
        </p:spPr>
        <p:txBody>
          <a:bodyPr vert="horz" wrap="square" lIns="0" tIns="11521" rIns="0" bIns="0" rtlCol="0">
            <a:spAutoFit/>
          </a:bodyPr>
          <a:lstStyle>
            <a:lvl1pPr algn="l" defTabSz="1007943" rtl="0" eaLnBrk="1" latinLnBrk="0" hangingPunct="1">
              <a:lnSpc>
                <a:spcPct val="80000"/>
              </a:lnSpc>
              <a:spcBef>
                <a:spcPct val="0"/>
              </a:spcBef>
              <a:buNone/>
              <a:defRPr sz="6000" b="1" kern="1200" cap="all" baseline="0">
                <a:solidFill>
                  <a:srgbClr val="F40000"/>
                </a:solidFill>
                <a:latin typeface="+mj-lt"/>
                <a:ea typeface="+mj-ea"/>
                <a:cs typeface="+mj-cs"/>
              </a:defRPr>
            </a:lvl1pPr>
          </a:lstStyle>
          <a:p>
            <a:pPr>
              <a:lnSpc>
                <a:spcPct val="75000"/>
              </a:lnSpc>
              <a:spcBef>
                <a:spcPct val="0"/>
              </a:spcBef>
            </a:pPr>
            <a:r>
              <a:rPr lang="en-AU" sz="2722" b="0" i="0">
                <a:solidFill>
                  <a:schemeClr val="bg1"/>
                </a:solidFill>
                <a:latin typeface="Inter Display" panose="02000503000000020004" pitchFamily="2" charset="0"/>
              </a:rPr>
              <a:t>TASTING</a:t>
            </a:r>
          </a:p>
        </p:txBody>
      </p:sp>
      <p:sp>
        <p:nvSpPr>
          <p:cNvPr id="3" name="TextBox 2">
            <a:extLst>
              <a:ext uri="{FF2B5EF4-FFF2-40B4-BE49-F238E27FC236}">
                <a16:creationId xmlns:a16="http://schemas.microsoft.com/office/drawing/2014/main" id="{291E09F4-7558-25BA-F68E-D3CF62E7383E}"/>
              </a:ext>
            </a:extLst>
          </p:cNvPr>
          <p:cNvSpPr txBox="1"/>
          <p:nvPr userDrawn="1"/>
        </p:nvSpPr>
        <p:spPr>
          <a:xfrm>
            <a:off x="1243391" y="5448116"/>
            <a:ext cx="2738086" cy="461665"/>
          </a:xfrm>
          <a:prstGeom prst="rect">
            <a:avLst/>
          </a:prstGeom>
          <a:noFill/>
        </p:spPr>
        <p:txBody>
          <a:bodyPr wrap="square" rtlCol="0">
            <a:spAutoFit/>
          </a:bodyPr>
          <a:lstStyle/>
          <a:p>
            <a:r>
              <a:rPr lang="en-US" sz="2400" b="0" i="0" dirty="0">
                <a:solidFill>
                  <a:schemeClr val="accent5"/>
                </a:solidFill>
                <a:latin typeface="+mj-lt"/>
                <a:ea typeface="Inter Display" panose="02000503000000020004" pitchFamily="2" charset="0"/>
                <a:cs typeface="Inter Display" panose="02000503000000020004" pitchFamily="2" charset="0"/>
              </a:rPr>
              <a:t>TASTING</a:t>
            </a:r>
          </a:p>
        </p:txBody>
      </p:sp>
      <p:sp>
        <p:nvSpPr>
          <p:cNvPr id="4" name="Freeform 3">
            <a:extLst>
              <a:ext uri="{FF2B5EF4-FFF2-40B4-BE49-F238E27FC236}">
                <a16:creationId xmlns:a16="http://schemas.microsoft.com/office/drawing/2014/main" id="{15A3BF27-D1A8-E18A-79B3-53F2BFAE9EBD}"/>
              </a:ext>
            </a:extLst>
          </p:cNvPr>
          <p:cNvSpPr/>
          <p:nvPr userDrawn="1"/>
        </p:nvSpPr>
        <p:spPr>
          <a:xfrm rot="5400000" flipH="1">
            <a:off x="-2941519" y="2905793"/>
            <a:ext cx="6884880" cy="1046413"/>
          </a:xfrm>
          <a:custGeom>
            <a:avLst/>
            <a:gdLst>
              <a:gd name="connsiteX0" fmla="*/ 12240 w 10692940"/>
              <a:gd name="connsiteY0" fmla="*/ 46235 h 1079748"/>
              <a:gd name="connsiteX1" fmla="*/ 0 w 10692940"/>
              <a:gd name="connsiteY1" fmla="*/ 1079748 h 1079748"/>
              <a:gd name="connsiteX2" fmla="*/ 10670641 w 10692940"/>
              <a:gd name="connsiteY2" fmla="*/ 1057284 h 1079748"/>
              <a:gd name="connsiteX3" fmla="*/ 10692940 w 10692940"/>
              <a:gd name="connsiteY3" fmla="*/ 603963 h 1079748"/>
              <a:gd name="connsiteX4" fmla="*/ 5788282 w 10692940"/>
              <a:gd name="connsiteY4" fmla="*/ 498721 h 1079748"/>
              <a:gd name="connsiteX5" fmla="*/ 12240 w 10692940"/>
              <a:gd name="connsiteY5" fmla="*/ 46235 h 1079748"/>
              <a:gd name="connsiteX6" fmla="*/ 0 w 10712605"/>
              <a:gd name="connsiteY6" fmla="*/ 99484 h 10436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692940" h="1079748">
                <a:moveTo>
                  <a:pt x="12240" y="46235"/>
                </a:moveTo>
                <a:lnTo>
                  <a:pt x="0" y="1079748"/>
                </a:lnTo>
                <a:lnTo>
                  <a:pt x="10670641" y="1057284"/>
                </a:lnTo>
                <a:lnTo>
                  <a:pt x="10692940" y="603963"/>
                </a:lnTo>
                <a:cubicBezTo>
                  <a:pt x="10120510" y="688217"/>
                  <a:pt x="7656910" y="816366"/>
                  <a:pt x="5788282" y="498721"/>
                </a:cubicBezTo>
                <a:cubicBezTo>
                  <a:pt x="3919654" y="181076"/>
                  <a:pt x="2316450" y="-117243"/>
                  <a:pt x="12240" y="46235"/>
                </a:cubicBezTo>
                <a:close/>
              </a:path>
            </a:pathLst>
          </a:cu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79"/>
          </a:p>
        </p:txBody>
      </p:sp>
      <p:pic>
        <p:nvPicPr>
          <p:cNvPr id="5" name="Graphic 4">
            <a:extLst>
              <a:ext uri="{FF2B5EF4-FFF2-40B4-BE49-F238E27FC236}">
                <a16:creationId xmlns:a16="http://schemas.microsoft.com/office/drawing/2014/main" id="{968F5E33-F5F2-1765-B4DF-BBE89D010E4B}"/>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676029" y="515358"/>
            <a:ext cx="1936405" cy="635073"/>
          </a:xfrm>
          <a:prstGeom prst="rect">
            <a:avLst/>
          </a:prstGeom>
        </p:spPr>
      </p:pic>
      <p:pic>
        <p:nvPicPr>
          <p:cNvPr id="6" name="Graphic 5">
            <a:extLst>
              <a:ext uri="{FF2B5EF4-FFF2-40B4-BE49-F238E27FC236}">
                <a16:creationId xmlns:a16="http://schemas.microsoft.com/office/drawing/2014/main" id="{A9EE3C19-6C15-B2A0-3B9B-325692318953}"/>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368241" y="6000910"/>
            <a:ext cx="1244193" cy="488790"/>
          </a:xfrm>
          <a:prstGeom prst="rect">
            <a:avLst/>
          </a:prstGeom>
        </p:spPr>
      </p:pic>
      <p:sp>
        <p:nvSpPr>
          <p:cNvPr id="7" name="Holder 2">
            <a:extLst>
              <a:ext uri="{FF2B5EF4-FFF2-40B4-BE49-F238E27FC236}">
                <a16:creationId xmlns:a16="http://schemas.microsoft.com/office/drawing/2014/main" id="{AD885E53-C41B-F11B-B131-8EDF072CFDFA}"/>
              </a:ext>
            </a:extLst>
          </p:cNvPr>
          <p:cNvSpPr>
            <a:spLocks noGrp="1"/>
          </p:cNvSpPr>
          <p:nvPr>
            <p:ph type="title" hasCustomPrompt="1"/>
          </p:nvPr>
        </p:nvSpPr>
        <p:spPr>
          <a:xfrm>
            <a:off x="3474720" y="515357"/>
            <a:ext cx="6226704" cy="1042381"/>
          </a:xfrm>
        </p:spPr>
        <p:txBody>
          <a:bodyPr lIns="0" tIns="0" rIns="0" bIns="0" anchor="t" anchorCtr="0"/>
          <a:lstStyle>
            <a:lvl1pPr>
              <a:lnSpc>
                <a:spcPct val="100000"/>
              </a:lnSpc>
              <a:defRPr sz="2177" b="0" i="0" cap="none" baseline="0">
                <a:solidFill>
                  <a:schemeClr val="accent1"/>
                </a:solidFill>
                <a:latin typeface="+mj-lt"/>
                <a:ea typeface="Inter Display" panose="02000503000000020004" pitchFamily="2" charset="0"/>
                <a:cs typeface="Inter Display" panose="02000503000000020004" pitchFamily="2" charset="0"/>
              </a:defRPr>
            </a:lvl1pPr>
          </a:lstStyle>
          <a:p>
            <a:r>
              <a:rPr lang="en-AU" dirty="0"/>
              <a:t>Click to add wine name</a:t>
            </a:r>
          </a:p>
        </p:txBody>
      </p:sp>
      <p:sp>
        <p:nvSpPr>
          <p:cNvPr id="8" name="Holder 3">
            <a:extLst>
              <a:ext uri="{FF2B5EF4-FFF2-40B4-BE49-F238E27FC236}">
                <a16:creationId xmlns:a16="http://schemas.microsoft.com/office/drawing/2014/main" id="{351102E3-2CC2-21FF-A51A-EB3EF6E69F9B}"/>
              </a:ext>
            </a:extLst>
          </p:cNvPr>
          <p:cNvSpPr>
            <a:spLocks noGrp="1"/>
          </p:cNvSpPr>
          <p:nvPr>
            <p:ph type="body" idx="10" hasCustomPrompt="1"/>
          </p:nvPr>
        </p:nvSpPr>
        <p:spPr>
          <a:xfrm>
            <a:off x="3474720" y="1480192"/>
            <a:ext cx="6226704" cy="246221"/>
          </a:xfrm>
        </p:spPr>
        <p:txBody>
          <a:bodyPr lIns="0" tIns="0" rIns="0" bIns="0"/>
          <a:lstStyle>
            <a:lvl1pPr marL="0" indent="0">
              <a:buNone/>
              <a:defRPr sz="1634" b="0" i="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1pPr>
          </a:lstStyle>
          <a:p>
            <a:r>
              <a:rPr lang="en-AU" dirty="0"/>
              <a:t>Click to add location</a:t>
            </a:r>
          </a:p>
        </p:txBody>
      </p:sp>
      <p:sp>
        <p:nvSpPr>
          <p:cNvPr id="9" name="Holder 3">
            <a:extLst>
              <a:ext uri="{FF2B5EF4-FFF2-40B4-BE49-F238E27FC236}">
                <a16:creationId xmlns:a16="http://schemas.microsoft.com/office/drawing/2014/main" id="{8D47485D-2ECB-6F8E-DCF4-3A1A422E143E}"/>
              </a:ext>
            </a:extLst>
          </p:cNvPr>
          <p:cNvSpPr>
            <a:spLocks noGrp="1"/>
          </p:cNvSpPr>
          <p:nvPr>
            <p:ph type="body" idx="11"/>
          </p:nvPr>
        </p:nvSpPr>
        <p:spPr>
          <a:xfrm>
            <a:off x="3474722" y="2084832"/>
            <a:ext cx="6226704" cy="4434500"/>
          </a:xfrm>
        </p:spPr>
        <p:txBody>
          <a:bodyPr lIns="0" tIns="0" rIns="0" bIns="0"/>
          <a:lstStyle>
            <a:lvl1pPr marL="0" indent="0">
              <a:buNone/>
              <a:defRPr sz="1452" b="0" i="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1pPr>
          </a:lstStyle>
          <a:p>
            <a:endParaRPr lang="en-AU" dirty="0"/>
          </a:p>
        </p:txBody>
      </p:sp>
    </p:spTree>
    <p:extLst>
      <p:ext uri="{BB962C8B-B14F-4D97-AF65-F5344CB8AC3E}">
        <p14:creationId xmlns:p14="http://schemas.microsoft.com/office/powerpoint/2010/main" val="2343018373"/>
      </p:ext>
    </p:extLst>
  </p:cSld>
  <p:clrMapOvr>
    <a:masterClrMapping/>
  </p:clrMapOv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1_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411904595"/>
      </p:ext>
    </p:extLst>
  </p:cSld>
  <p:clrMapOvr>
    <a:masterClrMapping/>
  </p:clrMapOvr>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1_Image left">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C5F3AFB2-35B5-45EA-ADB7-99809B7977D8}"/>
              </a:ext>
            </a:extLst>
          </p:cNvPr>
          <p:cNvSpPr>
            <a:spLocks noGrp="1"/>
          </p:cNvSpPr>
          <p:nvPr>
            <p:ph type="pic" sz="quarter" idx="10"/>
          </p:nvPr>
        </p:nvSpPr>
        <p:spPr>
          <a:xfrm>
            <a:off x="1" y="368300"/>
            <a:ext cx="6096000" cy="6103741"/>
          </a:xfrm>
          <a:solidFill>
            <a:schemeClr val="bg1">
              <a:lumMod val="85000"/>
            </a:schemeClr>
          </a:solidFill>
        </p:spPr>
        <p:txBody>
          <a:bodyPr anchor="ctr" anchorCtr="0"/>
          <a:lstStyle>
            <a:lvl1pPr marL="0" indent="0" algn="ctr">
              <a:buNone/>
              <a:defRPr b="0" i="0"/>
            </a:lvl1pPr>
          </a:lstStyle>
          <a:p>
            <a:endParaRPr lang="en-AU" dirty="0"/>
          </a:p>
        </p:txBody>
      </p:sp>
      <p:sp>
        <p:nvSpPr>
          <p:cNvPr id="2" name="Title 1">
            <a:extLst>
              <a:ext uri="{FF2B5EF4-FFF2-40B4-BE49-F238E27FC236}">
                <a16:creationId xmlns:a16="http://schemas.microsoft.com/office/drawing/2014/main" id="{DDD710B8-9164-41B4-8DAE-ED192B72A716}"/>
              </a:ext>
            </a:extLst>
          </p:cNvPr>
          <p:cNvSpPr>
            <a:spLocks noGrp="1"/>
          </p:cNvSpPr>
          <p:nvPr>
            <p:ph type="title"/>
          </p:nvPr>
        </p:nvSpPr>
        <p:spPr>
          <a:xfrm>
            <a:off x="6456363" y="584200"/>
            <a:ext cx="6158452" cy="1325562"/>
          </a:xfrm>
        </p:spPr>
        <p:txBody>
          <a:bodyPr/>
          <a:lstStyle>
            <a:lvl1pPr>
              <a:defRPr sz="5440" b="0" i="0">
                <a:solidFill>
                  <a:schemeClr val="tx1"/>
                </a:solidFill>
              </a:defRPr>
            </a:lvl1pPr>
          </a:lstStyle>
          <a:p>
            <a:r>
              <a:rPr lang="en-US" dirty="0"/>
              <a:t>Click to edit Master title style</a:t>
            </a:r>
            <a:endParaRPr lang="en-AU" dirty="0"/>
          </a:p>
        </p:txBody>
      </p:sp>
      <p:sp>
        <p:nvSpPr>
          <p:cNvPr id="15" name="Text Placeholder 4">
            <a:extLst>
              <a:ext uri="{FF2B5EF4-FFF2-40B4-BE49-F238E27FC236}">
                <a16:creationId xmlns:a16="http://schemas.microsoft.com/office/drawing/2014/main" id="{84519159-7F80-4556-B96A-D53ECE54230E}"/>
              </a:ext>
            </a:extLst>
          </p:cNvPr>
          <p:cNvSpPr>
            <a:spLocks noGrp="1"/>
          </p:cNvSpPr>
          <p:nvPr>
            <p:ph type="body" sz="quarter" idx="11" hasCustomPrompt="1"/>
          </p:nvPr>
        </p:nvSpPr>
        <p:spPr>
          <a:xfrm>
            <a:off x="6456363" y="2518443"/>
            <a:ext cx="4829691" cy="1530521"/>
          </a:xfrm>
        </p:spPr>
        <p:txBody>
          <a:bodyPr/>
          <a:lstStyle>
            <a:lvl1pPr marL="0" indent="0">
              <a:buNone/>
              <a:defRPr sz="1600" b="0" i="0"/>
            </a:lvl1pPr>
            <a:lvl2pPr marL="163304" indent="0">
              <a:buNone/>
              <a:defRPr sz="1600" b="0" i="0"/>
            </a:lvl2pPr>
            <a:lvl3pPr marL="326609" indent="0">
              <a:buNone/>
              <a:defRPr sz="1600" b="0" i="0"/>
            </a:lvl3pPr>
            <a:lvl4pPr marL="489913" indent="0">
              <a:buNone/>
              <a:defRPr sz="1600" b="0" i="0"/>
            </a:lvl4pPr>
            <a:lvl5pPr marL="653218" indent="0">
              <a:buNone/>
              <a:defRPr sz="1600" b="0" i="0"/>
            </a:lvl5pPr>
          </a:lstStyle>
          <a:p>
            <a:pPr lvl="0"/>
            <a:r>
              <a:rPr lang="en-US" dirty="0"/>
              <a:t>Edit Body text style</a:t>
            </a:r>
          </a:p>
        </p:txBody>
      </p:sp>
      <p:sp>
        <p:nvSpPr>
          <p:cNvPr id="3" name="Text Placeholder 4">
            <a:extLst>
              <a:ext uri="{FF2B5EF4-FFF2-40B4-BE49-F238E27FC236}">
                <a16:creationId xmlns:a16="http://schemas.microsoft.com/office/drawing/2014/main" id="{EE31E3C0-4540-7C4D-8378-FEAE6073CA6B}"/>
              </a:ext>
            </a:extLst>
          </p:cNvPr>
          <p:cNvSpPr>
            <a:spLocks noGrp="1"/>
          </p:cNvSpPr>
          <p:nvPr>
            <p:ph type="body" sz="quarter" idx="12" hasCustomPrompt="1"/>
          </p:nvPr>
        </p:nvSpPr>
        <p:spPr>
          <a:xfrm>
            <a:off x="6456363" y="4154737"/>
            <a:ext cx="4829691" cy="1530521"/>
          </a:xfrm>
        </p:spPr>
        <p:txBody>
          <a:bodyPr/>
          <a:lstStyle>
            <a:lvl1pPr marL="285750" indent="-285750">
              <a:buFont typeface="Arial" panose="020B0604020202020204" pitchFamily="34" charset="0"/>
              <a:buChar char="•"/>
              <a:defRPr sz="1600" b="0" i="0"/>
            </a:lvl1pPr>
            <a:lvl2pPr marL="163304" indent="0">
              <a:buNone/>
              <a:defRPr sz="1600" b="0" i="0"/>
            </a:lvl2pPr>
            <a:lvl3pPr marL="326609" indent="0">
              <a:buNone/>
              <a:defRPr sz="1600" b="0" i="0"/>
            </a:lvl3pPr>
            <a:lvl4pPr marL="489913" indent="0">
              <a:buNone/>
              <a:defRPr sz="1600" b="0" i="0"/>
            </a:lvl4pPr>
            <a:lvl5pPr marL="653218" indent="0">
              <a:buNone/>
              <a:defRPr sz="1600" b="0" i="0"/>
            </a:lvl5pPr>
          </a:lstStyle>
          <a:p>
            <a:pPr lvl="0"/>
            <a:r>
              <a:rPr lang="en-US" dirty="0"/>
              <a:t>Edit Bullet Points if required</a:t>
            </a:r>
          </a:p>
        </p:txBody>
      </p:sp>
    </p:spTree>
    <p:extLst>
      <p:ext uri="{BB962C8B-B14F-4D97-AF65-F5344CB8AC3E}">
        <p14:creationId xmlns:p14="http://schemas.microsoft.com/office/powerpoint/2010/main" val="4071658346"/>
      </p:ext>
    </p:extLst>
  </p:cSld>
  <p:clrMapOvr>
    <a:masterClrMapping/>
  </p:clrMapOvr>
  <p:transition/>
  <p:extLst>
    <p:ext uri="{DCECCB84-F9BA-43D5-87BE-67443E8EF086}">
      <p15:sldGuideLst xmlns:p15="http://schemas.microsoft.com/office/powerpoint/2012/main">
        <p15:guide id="1" pos="393">
          <p15:clr>
            <a:srgbClr val="000000"/>
          </p15:clr>
        </p15:guide>
        <p15:guide id="2" orient="horz" pos="368">
          <p15:clr>
            <a:srgbClr val="000000"/>
          </p15:clr>
        </p15:guide>
        <p15:guide id="4" pos="4067">
          <p15:clr>
            <a:srgbClr val="00000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DD8FB6-8ACF-DF6D-EB79-207CCA01416F}"/>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A8BCFD86-18E3-510D-7574-B45CCD538AD0}"/>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FF9DDADE-588C-E389-9C56-AA1FC59485F2}"/>
              </a:ext>
            </a:extLst>
          </p:cNvPr>
          <p:cNvSpPr>
            <a:spLocks noGrp="1"/>
          </p:cNvSpPr>
          <p:nvPr>
            <p:ph type="dt" sz="half" idx="10"/>
          </p:nvPr>
        </p:nvSpPr>
        <p:spPr/>
        <p:txBody>
          <a:bodyPr/>
          <a:lstStyle/>
          <a:p>
            <a:fld id="{F325D0F3-5617-4E4B-B49A-CF8CB71EDC27}" type="datetimeFigureOut">
              <a:rPr lang="en-US" smtClean="0"/>
              <a:t>9/14/26</a:t>
            </a:fld>
            <a:endParaRPr lang="en-US"/>
          </a:p>
        </p:txBody>
      </p:sp>
      <p:sp>
        <p:nvSpPr>
          <p:cNvPr id="5" name="Footer Placeholder 4">
            <a:extLst>
              <a:ext uri="{FF2B5EF4-FFF2-40B4-BE49-F238E27FC236}">
                <a16:creationId xmlns:a16="http://schemas.microsoft.com/office/drawing/2014/main" id="{7D76191D-47B6-A1DD-B585-B9877068E1C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9B81B3F-E4E1-8FCB-1AD0-7E72A11F4209}"/>
              </a:ext>
            </a:extLst>
          </p:cNvPr>
          <p:cNvSpPr>
            <a:spLocks noGrp="1"/>
          </p:cNvSpPr>
          <p:nvPr>
            <p:ph type="sldNum" sz="quarter" idx="12"/>
          </p:nvPr>
        </p:nvSpPr>
        <p:spPr/>
        <p:txBody>
          <a:bodyPr/>
          <a:lstStyle/>
          <a:p>
            <a:fld id="{66F106B9-48F5-894C-8B00-7C26AA0507A8}" type="slidenum">
              <a:rPr lang="en-US" smtClean="0"/>
              <a:t>‹#›</a:t>
            </a:fld>
            <a:endParaRPr lang="en-US"/>
          </a:p>
        </p:txBody>
      </p:sp>
    </p:spTree>
    <p:extLst>
      <p:ext uri="{BB962C8B-B14F-4D97-AF65-F5344CB8AC3E}">
        <p14:creationId xmlns:p14="http://schemas.microsoft.com/office/powerpoint/2010/main" val="425580841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1_Variety bottle shot">
    <p:spTree>
      <p:nvGrpSpPr>
        <p:cNvPr id="1" name=""/>
        <p:cNvGrpSpPr/>
        <p:nvPr/>
      </p:nvGrpSpPr>
      <p:grpSpPr>
        <a:xfrm>
          <a:off x="0" y="0"/>
          <a:ext cx="0" cy="0"/>
          <a:chOff x="0" y="0"/>
          <a:chExt cx="0" cy="0"/>
        </a:xfrm>
      </p:grpSpPr>
    </p:spTree>
    <p:extLst>
      <p:ext uri="{BB962C8B-B14F-4D97-AF65-F5344CB8AC3E}">
        <p14:creationId xmlns:p14="http://schemas.microsoft.com/office/powerpoint/2010/main" val="3215151815"/>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10B58A3-E193-4684-ABCE-DF0A8B6CD042}"/>
              </a:ext>
            </a:extLst>
          </p:cNvPr>
          <p:cNvSpPr>
            <a:spLocks noGrp="1"/>
          </p:cNvSpPr>
          <p:nvPr>
            <p:ph type="title"/>
          </p:nvPr>
        </p:nvSpPr>
        <p:spPr>
          <a:xfrm>
            <a:off x="623888" y="584200"/>
            <a:ext cx="11371189" cy="1325562"/>
          </a:xfrm>
          <a:prstGeom prst="rect">
            <a:avLst/>
          </a:prstGeom>
        </p:spPr>
        <p:txBody>
          <a:bodyPr vert="horz" lIns="0" tIns="0" rIns="0" bIns="0" rtlCol="0" anchor="t" anchorCtr="0">
            <a:noAutofit/>
          </a:bodyPr>
          <a:lstStyle/>
          <a:p>
            <a:r>
              <a:rPr lang="en-US" dirty="0"/>
              <a:t>Click to edit Master title style</a:t>
            </a:r>
            <a:endParaRPr lang="en-AU" dirty="0"/>
          </a:p>
        </p:txBody>
      </p:sp>
      <p:sp>
        <p:nvSpPr>
          <p:cNvPr id="3" name="Text Placeholder 2">
            <a:extLst>
              <a:ext uri="{FF2B5EF4-FFF2-40B4-BE49-F238E27FC236}">
                <a16:creationId xmlns:a16="http://schemas.microsoft.com/office/drawing/2014/main" id="{01F38D3A-1279-4066-93F5-53800A796276}"/>
              </a:ext>
            </a:extLst>
          </p:cNvPr>
          <p:cNvSpPr>
            <a:spLocks noGrp="1"/>
          </p:cNvSpPr>
          <p:nvPr>
            <p:ph type="body" idx="1"/>
          </p:nvPr>
        </p:nvSpPr>
        <p:spPr>
          <a:xfrm>
            <a:off x="623888" y="2044699"/>
            <a:ext cx="11371189" cy="4351338"/>
          </a:xfrm>
          <a:prstGeom prst="rect">
            <a:avLst/>
          </a:prstGeom>
        </p:spPr>
        <p:txBody>
          <a:bodyPr vert="horz" lIns="0" tIns="0" rIns="0" bIns="0" rtlCol="0">
            <a:no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4" name="Date Placeholder 3">
            <a:extLst>
              <a:ext uri="{FF2B5EF4-FFF2-40B4-BE49-F238E27FC236}">
                <a16:creationId xmlns:a16="http://schemas.microsoft.com/office/drawing/2014/main" id="{10EA2CD7-A72C-495B-9228-0E077D24D940}"/>
              </a:ext>
            </a:extLst>
          </p:cNvPr>
          <p:cNvSpPr>
            <a:spLocks noGrp="1"/>
          </p:cNvSpPr>
          <p:nvPr>
            <p:ph type="dt" sz="half" idx="2"/>
          </p:nvPr>
        </p:nvSpPr>
        <p:spPr>
          <a:xfrm>
            <a:off x="410405" y="6356352"/>
            <a:ext cx="2743200" cy="365125"/>
          </a:xfrm>
          <a:prstGeom prst="rect">
            <a:avLst/>
          </a:prstGeom>
        </p:spPr>
        <p:txBody>
          <a:bodyPr vert="horz" lIns="0" tIns="0" rIns="0" bIns="0" rtlCol="0" anchor="ctr"/>
          <a:lstStyle>
            <a:lvl1pPr algn="l">
              <a:defRPr sz="906" b="0" i="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1pPr>
          </a:lstStyle>
          <a:p>
            <a:fld id="{42169B3B-8761-4204-AA5A-11BC84B55C93}" type="datetimeFigureOut">
              <a:rPr lang="en-AU" smtClean="0"/>
              <a:pPr/>
              <a:t>14/9/2026</a:t>
            </a:fld>
            <a:endParaRPr lang="en-AU" dirty="0"/>
          </a:p>
        </p:txBody>
      </p:sp>
      <p:sp>
        <p:nvSpPr>
          <p:cNvPr id="5" name="Footer Placeholder 4">
            <a:extLst>
              <a:ext uri="{FF2B5EF4-FFF2-40B4-BE49-F238E27FC236}">
                <a16:creationId xmlns:a16="http://schemas.microsoft.com/office/drawing/2014/main" id="{CBD43B1A-E254-4E8E-8D77-9053126860F2}"/>
              </a:ext>
            </a:extLst>
          </p:cNvPr>
          <p:cNvSpPr>
            <a:spLocks noGrp="1"/>
          </p:cNvSpPr>
          <p:nvPr>
            <p:ph type="ftr" sz="quarter" idx="3"/>
          </p:nvPr>
        </p:nvSpPr>
        <p:spPr>
          <a:xfrm>
            <a:off x="4038601" y="6356352"/>
            <a:ext cx="4114800" cy="365125"/>
          </a:xfrm>
          <a:prstGeom prst="rect">
            <a:avLst/>
          </a:prstGeom>
        </p:spPr>
        <p:txBody>
          <a:bodyPr vert="horz" lIns="0" tIns="0" rIns="0" bIns="0" rtlCol="0" anchor="ctr"/>
          <a:lstStyle>
            <a:lvl1pPr algn="ctr">
              <a:defRPr sz="906" b="0" i="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1pPr>
          </a:lstStyle>
          <a:p>
            <a:endParaRPr lang="en-AU" dirty="0"/>
          </a:p>
        </p:txBody>
      </p:sp>
      <p:sp>
        <p:nvSpPr>
          <p:cNvPr id="6" name="Slide Number Placeholder 5">
            <a:extLst>
              <a:ext uri="{FF2B5EF4-FFF2-40B4-BE49-F238E27FC236}">
                <a16:creationId xmlns:a16="http://schemas.microsoft.com/office/drawing/2014/main" id="{7966D85B-9034-49C5-A86E-714985BCC24E}"/>
              </a:ext>
            </a:extLst>
          </p:cNvPr>
          <p:cNvSpPr>
            <a:spLocks noGrp="1"/>
          </p:cNvSpPr>
          <p:nvPr>
            <p:ph type="sldNum" sz="quarter" idx="4"/>
          </p:nvPr>
        </p:nvSpPr>
        <p:spPr>
          <a:xfrm>
            <a:off x="9038394" y="6356352"/>
            <a:ext cx="2743200" cy="365125"/>
          </a:xfrm>
          <a:prstGeom prst="rect">
            <a:avLst/>
          </a:prstGeom>
        </p:spPr>
        <p:txBody>
          <a:bodyPr vert="horz" lIns="0" tIns="0" rIns="0" bIns="0" rtlCol="0" anchor="ctr"/>
          <a:lstStyle>
            <a:lvl1pPr algn="r">
              <a:defRPr sz="906" b="0" i="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1pPr>
          </a:lstStyle>
          <a:p>
            <a:fld id="{E6316B6A-336A-44FF-82DA-A4D1594FA055}" type="slidenum">
              <a:rPr lang="en-AU" smtClean="0"/>
              <a:pPr/>
              <a:t>‹#›</a:t>
            </a:fld>
            <a:endParaRPr lang="en-AU" dirty="0"/>
          </a:p>
        </p:txBody>
      </p:sp>
    </p:spTree>
    <p:extLst>
      <p:ext uri="{BB962C8B-B14F-4D97-AF65-F5344CB8AC3E}">
        <p14:creationId xmlns:p14="http://schemas.microsoft.com/office/powerpoint/2010/main" val="70107504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9" r:id="rId3"/>
    <p:sldLayoutId id="2147483656" r:id="rId4"/>
    <p:sldLayoutId id="2147483666" r:id="rId5"/>
    <p:sldLayoutId id="2147483667" r:id="rId6"/>
    <p:sldLayoutId id="2147483668" r:id="rId7"/>
    <p:sldLayoutId id="2147483664" r:id="rId8"/>
    <p:sldLayoutId id="2147483657" r:id="rId9"/>
    <p:sldLayoutId id="2147483670" r:id="rId10"/>
    <p:sldLayoutId id="2147483671" r:id="rId11"/>
    <p:sldLayoutId id="2147483672" r:id="rId12"/>
    <p:sldLayoutId id="2147483655" r:id="rId13"/>
    <p:sldLayoutId id="2147483663" r:id="rId14"/>
    <p:sldLayoutId id="2147483678" r:id="rId15"/>
    <p:sldLayoutId id="2147483660" r:id="rId16"/>
    <p:sldLayoutId id="2147483673" r:id="rId17"/>
    <p:sldLayoutId id="2147483674" r:id="rId18"/>
    <p:sldLayoutId id="2147483675" r:id="rId19"/>
    <p:sldLayoutId id="2147483659" r:id="rId20"/>
    <p:sldLayoutId id="2147483682" r:id="rId21"/>
    <p:sldLayoutId id="2147483677" r:id="rId22"/>
    <p:sldLayoutId id="2147483679" r:id="rId23"/>
    <p:sldLayoutId id="2147483680" r:id="rId24"/>
    <p:sldLayoutId id="2147483681" r:id="rId25"/>
  </p:sldLayoutIdLst>
  <p:transition/>
  <p:txStyles>
    <p:titleStyle>
      <a:lvl1pPr algn="l" defTabSz="914453" rtl="0" eaLnBrk="1" latinLnBrk="0" hangingPunct="1">
        <a:lnSpc>
          <a:spcPct val="80000"/>
        </a:lnSpc>
        <a:spcBef>
          <a:spcPct val="0"/>
        </a:spcBef>
        <a:buNone/>
        <a:defRPr sz="5443" b="0" i="0" kern="1200" cap="all" baseline="0">
          <a:solidFill>
            <a:schemeClr val="accent4"/>
          </a:solidFill>
          <a:latin typeface="Neue Haas Grotesk Text Pro" panose="020B0504020202020204" pitchFamily="34" charset="77"/>
          <a:ea typeface="Inter Display" panose="02000503000000020004" pitchFamily="2" charset="0"/>
          <a:cs typeface="Inter Display" panose="02000503000000020004" pitchFamily="2" charset="0"/>
        </a:defRPr>
      </a:lvl1pPr>
    </p:titleStyle>
    <p:bodyStyle>
      <a:lvl1pPr marL="259245" indent="-259245" algn="l" defTabSz="914453" rtl="0" eaLnBrk="1" latinLnBrk="0" hangingPunct="1">
        <a:lnSpc>
          <a:spcPct val="100000"/>
        </a:lnSpc>
        <a:spcBef>
          <a:spcPts val="544"/>
        </a:spcBef>
        <a:buClr>
          <a:schemeClr val="accent4"/>
        </a:buClr>
        <a:buFont typeface="Arial" panose="020B0604020202020204" pitchFamily="34" charset="0"/>
        <a:buChar char="•"/>
        <a:defRPr sz="1634"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1pPr>
      <a:lvl2pPr marL="422550" indent="-259245" algn="l" defTabSz="914453" rtl="0" eaLnBrk="1" latinLnBrk="0" hangingPunct="1">
        <a:lnSpc>
          <a:spcPct val="100000"/>
        </a:lnSpc>
        <a:spcBef>
          <a:spcPct val="0"/>
        </a:spcBef>
        <a:buClrTx/>
        <a:buFont typeface="Arial" panose="020B0604020202020204" pitchFamily="34" charset="0"/>
        <a:buChar char="•"/>
        <a:defRPr sz="1634"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2pPr>
      <a:lvl3pPr marL="585854" indent="-259245" algn="l" defTabSz="914453" rtl="0" eaLnBrk="1" latinLnBrk="0" hangingPunct="1">
        <a:lnSpc>
          <a:spcPct val="100000"/>
        </a:lnSpc>
        <a:spcBef>
          <a:spcPct val="0"/>
        </a:spcBef>
        <a:buClrTx/>
        <a:buFont typeface="Arial" panose="020B0604020202020204" pitchFamily="34" charset="0"/>
        <a:buChar char="•"/>
        <a:defRPr sz="1634"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3pPr>
      <a:lvl4pPr marL="749159" indent="-259245" algn="l" defTabSz="914453" rtl="0" eaLnBrk="1" latinLnBrk="0" hangingPunct="1">
        <a:lnSpc>
          <a:spcPct val="100000"/>
        </a:lnSpc>
        <a:spcBef>
          <a:spcPct val="0"/>
        </a:spcBef>
        <a:buClrTx/>
        <a:buFont typeface="Arial" panose="020B0604020202020204" pitchFamily="34" charset="0"/>
        <a:buChar char="•"/>
        <a:defRPr sz="1634"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4pPr>
      <a:lvl5pPr marL="912464" indent="-259245" algn="l" defTabSz="914453" rtl="0" eaLnBrk="1" latinLnBrk="0" hangingPunct="1">
        <a:lnSpc>
          <a:spcPct val="100000"/>
        </a:lnSpc>
        <a:spcBef>
          <a:spcPct val="0"/>
        </a:spcBef>
        <a:buClrTx/>
        <a:buFont typeface="Arial" panose="020B0604020202020204" pitchFamily="34" charset="0"/>
        <a:buChar char="•"/>
        <a:defRPr sz="1634"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5pPr>
      <a:lvl6pPr marL="2514748"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974"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01"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427"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53" rtl="0" eaLnBrk="1" latinLnBrk="0" hangingPunct="1">
        <a:defRPr sz="1800" kern="1200">
          <a:solidFill>
            <a:schemeClr val="tx1"/>
          </a:solidFill>
          <a:latin typeface="+mn-lt"/>
          <a:ea typeface="+mn-ea"/>
          <a:cs typeface="+mn-cs"/>
        </a:defRPr>
      </a:lvl1pPr>
      <a:lvl2pPr marL="457228" algn="l" defTabSz="914453" rtl="0" eaLnBrk="1" latinLnBrk="0" hangingPunct="1">
        <a:defRPr sz="1800" kern="1200">
          <a:solidFill>
            <a:schemeClr val="tx1"/>
          </a:solidFill>
          <a:latin typeface="+mn-lt"/>
          <a:ea typeface="+mn-ea"/>
          <a:cs typeface="+mn-cs"/>
        </a:defRPr>
      </a:lvl2pPr>
      <a:lvl3pPr marL="914453" algn="l" defTabSz="914453" rtl="0" eaLnBrk="1" latinLnBrk="0" hangingPunct="1">
        <a:defRPr sz="1800" kern="1200">
          <a:solidFill>
            <a:schemeClr val="tx1"/>
          </a:solidFill>
          <a:latin typeface="+mn-lt"/>
          <a:ea typeface="+mn-ea"/>
          <a:cs typeface="+mn-cs"/>
        </a:defRPr>
      </a:lvl3pPr>
      <a:lvl4pPr marL="1371681" algn="l" defTabSz="914453" rtl="0" eaLnBrk="1" latinLnBrk="0" hangingPunct="1">
        <a:defRPr sz="1800" kern="1200">
          <a:solidFill>
            <a:schemeClr val="tx1"/>
          </a:solidFill>
          <a:latin typeface="+mn-lt"/>
          <a:ea typeface="+mn-ea"/>
          <a:cs typeface="+mn-cs"/>
        </a:defRPr>
      </a:lvl4pPr>
      <a:lvl5pPr marL="1828907" algn="l" defTabSz="914453" rtl="0" eaLnBrk="1" latinLnBrk="0" hangingPunct="1">
        <a:defRPr sz="1800" kern="1200">
          <a:solidFill>
            <a:schemeClr val="tx1"/>
          </a:solidFill>
          <a:latin typeface="+mn-lt"/>
          <a:ea typeface="+mn-ea"/>
          <a:cs typeface="+mn-cs"/>
        </a:defRPr>
      </a:lvl5pPr>
      <a:lvl6pPr marL="2286133" algn="l" defTabSz="914453" rtl="0" eaLnBrk="1" latinLnBrk="0" hangingPunct="1">
        <a:defRPr sz="1800" kern="1200">
          <a:solidFill>
            <a:schemeClr val="tx1"/>
          </a:solidFill>
          <a:latin typeface="+mn-lt"/>
          <a:ea typeface="+mn-ea"/>
          <a:cs typeface="+mn-cs"/>
        </a:defRPr>
      </a:lvl6pPr>
      <a:lvl7pPr marL="2743360" algn="l" defTabSz="914453" rtl="0" eaLnBrk="1" latinLnBrk="0" hangingPunct="1">
        <a:defRPr sz="1800" kern="1200">
          <a:solidFill>
            <a:schemeClr val="tx1"/>
          </a:solidFill>
          <a:latin typeface="+mn-lt"/>
          <a:ea typeface="+mn-ea"/>
          <a:cs typeface="+mn-cs"/>
        </a:defRPr>
      </a:lvl7pPr>
      <a:lvl8pPr marL="3200587" algn="l" defTabSz="914453" rtl="0" eaLnBrk="1" latinLnBrk="0" hangingPunct="1">
        <a:defRPr sz="1800" kern="1200">
          <a:solidFill>
            <a:schemeClr val="tx1"/>
          </a:solidFill>
          <a:latin typeface="+mn-lt"/>
          <a:ea typeface="+mn-ea"/>
          <a:cs typeface="+mn-cs"/>
        </a:defRPr>
      </a:lvl8pPr>
      <a:lvl9pPr marL="3657814" algn="l" defTabSz="914453"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32" userDrawn="1">
          <p15:clr>
            <a:srgbClr val="F26B43"/>
          </p15:clr>
        </p15:guide>
        <p15:guide id="2" pos="257" userDrawn="1">
          <p15:clr>
            <a:srgbClr val="F26B43"/>
          </p15:clr>
        </p15:guide>
        <p15:guide id="3" pos="3840" userDrawn="1">
          <p15:clr>
            <a:srgbClr val="F26B43"/>
          </p15:clr>
        </p15:guide>
        <p15:guide id="4" pos="4067" userDrawn="1">
          <p15:clr>
            <a:srgbClr val="000000"/>
          </p15:clr>
        </p15:guide>
        <p15:guide id="5" orient="horz" pos="368" userDrawn="1">
          <p15:clr>
            <a:srgbClr val="000000"/>
          </p15:clr>
        </p15:guide>
        <p15:guide id="6" pos="393" userDrawn="1">
          <p15:clr>
            <a:srgbClr val="000000"/>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9.svg"/></Relationships>
</file>

<file path=ppt/slides/_rels/slide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xml"/><Relationship Id="rId1" Type="http://schemas.openxmlformats.org/officeDocument/2006/relationships/slideLayout" Target="../slideLayouts/slideLayout11.xml"/></Relationships>
</file>

<file path=ppt/slides/_rels/slide4.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15.xml"/></Relationships>
</file>

<file path=ppt/slides/_rels/slide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xml"/><Relationship Id="rId1"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5.xml"/><Relationship Id="rId1" Type="http://schemas.openxmlformats.org/officeDocument/2006/relationships/slideLayout" Target="../slideLayouts/slideLayout11.xml"/></Relationships>
</file>

<file path=ppt/slides/_rels/slide10.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19.png"/><Relationship Id="rId7" Type="http://schemas.openxmlformats.org/officeDocument/2006/relationships/image" Target="../media/image23.png"/><Relationship Id="rId12" Type="http://schemas.openxmlformats.org/officeDocument/2006/relationships/image" Target="../media/image28.png"/><Relationship Id="rId2" Type="http://schemas.openxmlformats.org/officeDocument/2006/relationships/notesSlide" Target="../notesSlides/notesSlide6.xml"/><Relationship Id="rId1" Type="http://schemas.openxmlformats.org/officeDocument/2006/relationships/slideLayout" Target="../slideLayouts/slideLayout22.xml"/><Relationship Id="rId6" Type="http://schemas.openxmlformats.org/officeDocument/2006/relationships/image" Target="../media/image22.png"/><Relationship Id="rId11" Type="http://schemas.openxmlformats.org/officeDocument/2006/relationships/image" Target="../media/image27.png"/><Relationship Id="rId5" Type="http://schemas.openxmlformats.org/officeDocument/2006/relationships/image" Target="../media/image21.png"/><Relationship Id="rId10" Type="http://schemas.openxmlformats.org/officeDocument/2006/relationships/image" Target="../media/image26.png"/><Relationship Id="rId4" Type="http://schemas.openxmlformats.org/officeDocument/2006/relationships/image" Target="../media/image20.emf"/><Relationship Id="rId9" Type="http://schemas.openxmlformats.org/officeDocument/2006/relationships/image" Target="../media/image25.png"/></Relationships>
</file>

<file path=ppt/slides/_rels/slide11.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image" Target="../media/image23.png"/><Relationship Id="rId7" Type="http://schemas.openxmlformats.org/officeDocument/2006/relationships/image" Target="../media/image31.png"/><Relationship Id="rId2" Type="http://schemas.openxmlformats.org/officeDocument/2006/relationships/notesSlide" Target="../notesSlides/notesSlide7.xml"/><Relationship Id="rId1" Type="http://schemas.openxmlformats.org/officeDocument/2006/relationships/slideLayout" Target="../slideLayouts/slideLayout22.xml"/><Relationship Id="rId6" Type="http://schemas.openxmlformats.org/officeDocument/2006/relationships/image" Target="../media/image30.emf"/><Relationship Id="rId5" Type="http://schemas.openxmlformats.org/officeDocument/2006/relationships/image" Target="../media/image29.emf"/><Relationship Id="rId4" Type="http://schemas.openxmlformats.org/officeDocument/2006/relationships/image" Target="../media/image19.png"/><Relationship Id="rId9" Type="http://schemas.openxmlformats.org/officeDocument/2006/relationships/image" Target="../media/image33.png"/></Relationships>
</file>

<file path=ppt/slides/_rels/slide12.xml.rels><?xml version="1.0" encoding="UTF-8" standalone="yes"?>
<Relationships xmlns="http://schemas.openxmlformats.org/package/2006/relationships"><Relationship Id="rId3" Type="http://schemas.openxmlformats.org/officeDocument/2006/relationships/image" Target="../media/image34.png"/><Relationship Id="rId7" Type="http://schemas.openxmlformats.org/officeDocument/2006/relationships/image" Target="../media/image37.png"/><Relationship Id="rId2" Type="http://schemas.openxmlformats.org/officeDocument/2006/relationships/notesSlide" Target="../notesSlides/notesSlide8.xml"/><Relationship Id="rId1" Type="http://schemas.openxmlformats.org/officeDocument/2006/relationships/slideLayout" Target="../slideLayouts/slideLayout22.xml"/><Relationship Id="rId6" Type="http://schemas.openxmlformats.org/officeDocument/2006/relationships/image" Target="../media/image19.png"/><Relationship Id="rId5" Type="http://schemas.openxmlformats.org/officeDocument/2006/relationships/image" Target="../media/image36.png"/><Relationship Id="rId4" Type="http://schemas.openxmlformats.org/officeDocument/2006/relationships/image" Target="../media/image35.png"/></Relationships>
</file>

<file path=ppt/slides/_rels/slide13.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9.xml"/><Relationship Id="rId1" Type="http://schemas.openxmlformats.org/officeDocument/2006/relationships/slideLayout" Target="../slideLayouts/slideLayout24.xml"/></Relationships>
</file>

<file path=ppt/slides/_rels/slide15.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1.xml"/><Relationship Id="rId1" Type="http://schemas.openxmlformats.org/officeDocument/2006/relationships/slideLayout" Target="../slideLayouts/slideLayout22.xml"/></Relationships>
</file>

<file path=ppt/slides/_rels/slide17.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16.xml"/></Relationships>
</file>

<file path=ppt/slides/_rels/slide19.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23.xml"/></Relationships>
</file>

<file path=ppt/slides/_rels/slide20.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16.xml"/></Relationships>
</file>

<file path=ppt/slides/_rels/slide22.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23.xml"/></Relationships>
</file>

<file path=ppt/slides/_rels/slide23.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14.xml"/><Relationship Id="rId1" Type="http://schemas.openxmlformats.org/officeDocument/2006/relationships/slideLayout" Target="../slideLayouts/slideLayout22.xml"/></Relationships>
</file>

<file path=ppt/slides/_rels/slide24.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16.xml"/><Relationship Id="rId1" Type="http://schemas.openxmlformats.org/officeDocument/2006/relationships/slideLayout" Target="../slideLayouts/slideLayout22.xml"/></Relationships>
</file>

<file path=ppt/slides/_rels/slide26.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23.xml"/></Relationships>
</file>

<file path=ppt/slides/_rels/slide27.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17.xml"/><Relationship Id="rId1" Type="http://schemas.openxmlformats.org/officeDocument/2006/relationships/slideLayout" Target="../slideLayouts/slideLayout22.xml"/></Relationships>
</file>

<file path=ppt/slides/_rels/slide28.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19.xml"/><Relationship Id="rId1" Type="http://schemas.openxmlformats.org/officeDocument/2006/relationships/slideLayout" Target="../slideLayouts/slideLayout22.xml"/></Relationships>
</file>

<file path=ppt/slides/_rels/slide30.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23.xml"/></Relationships>
</file>

<file path=ppt/slides/_rels/slide31.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20.xml"/><Relationship Id="rId1" Type="http://schemas.openxmlformats.org/officeDocument/2006/relationships/slideLayout" Target="../slideLayouts/slideLayout22.xml"/></Relationships>
</file>

<file path=ppt/slides/_rels/slide32.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2" Type="http://schemas.openxmlformats.org/officeDocument/2006/relationships/image" Target="../media/image58.jpeg"/><Relationship Id="rId1" Type="http://schemas.openxmlformats.org/officeDocument/2006/relationships/slideLayout" Target="../slideLayouts/slideLayout16.xml"/></Relationships>
</file>

<file path=ppt/slides/_rels/slide34.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22.xml"/><Relationship Id="rId1" Type="http://schemas.openxmlformats.org/officeDocument/2006/relationships/slideLayout" Target="../slideLayouts/slideLayout23.xml"/></Relationships>
</file>

<file path=ppt/slides/_rels/slide35.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23.xml"/><Relationship Id="rId1" Type="http://schemas.openxmlformats.org/officeDocument/2006/relationships/slideLayout" Target="../slideLayouts/slideLayout22.xml"/></Relationships>
</file>

<file path=ppt/slides/_rels/slide36.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2" Type="http://schemas.openxmlformats.org/officeDocument/2006/relationships/image" Target="../media/image62.jpeg"/><Relationship Id="rId1" Type="http://schemas.openxmlformats.org/officeDocument/2006/relationships/slideLayout" Target="../slideLayouts/slideLayout16.xml"/></Relationships>
</file>

<file path=ppt/slides/_rels/slide38.xml.rels><?xml version="1.0" encoding="UTF-8" standalone="yes"?>
<Relationships xmlns="http://schemas.openxmlformats.org/package/2006/relationships"><Relationship Id="rId2" Type="http://schemas.openxmlformats.org/officeDocument/2006/relationships/image" Target="../media/image63.jpeg"/><Relationship Id="rId1" Type="http://schemas.openxmlformats.org/officeDocument/2006/relationships/slideLayout" Target="../slideLayouts/slideLayout23.xml"/></Relationships>
</file>

<file path=ppt/slides/_rels/slide39.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25.xml"/><Relationship Id="rId1" Type="http://schemas.openxmlformats.org/officeDocument/2006/relationships/slideLayout" Target="../slideLayouts/slideLayout25.xml"/></Relationships>
</file>

<file path=ppt/slides/_rels/slide40.xml.rels><?xml version="1.0" encoding="UTF-8" standalone="yes"?>
<Relationships xmlns="http://schemas.openxmlformats.org/package/2006/relationships"><Relationship Id="rId8" Type="http://schemas.openxmlformats.org/officeDocument/2006/relationships/image" Target="../media/image70.png"/><Relationship Id="rId3" Type="http://schemas.openxmlformats.org/officeDocument/2006/relationships/image" Target="../media/image65.png"/><Relationship Id="rId7" Type="http://schemas.openxmlformats.org/officeDocument/2006/relationships/image" Target="../media/image69.png"/><Relationship Id="rId12" Type="http://schemas.openxmlformats.org/officeDocument/2006/relationships/image" Target="../media/image74.png"/><Relationship Id="rId2" Type="http://schemas.openxmlformats.org/officeDocument/2006/relationships/notesSlide" Target="../notesSlides/notesSlide26.xml"/><Relationship Id="rId1" Type="http://schemas.openxmlformats.org/officeDocument/2006/relationships/slideLayout" Target="../slideLayouts/slideLayout9.xml"/><Relationship Id="rId6" Type="http://schemas.openxmlformats.org/officeDocument/2006/relationships/image" Target="../media/image68.png"/><Relationship Id="rId11" Type="http://schemas.openxmlformats.org/officeDocument/2006/relationships/image" Target="../media/image73.png"/><Relationship Id="rId5" Type="http://schemas.openxmlformats.org/officeDocument/2006/relationships/image" Target="../media/image67.png"/><Relationship Id="rId10" Type="http://schemas.openxmlformats.org/officeDocument/2006/relationships/image" Target="../media/image72.png"/><Relationship Id="rId4" Type="http://schemas.openxmlformats.org/officeDocument/2006/relationships/image" Target="../media/image66.png"/><Relationship Id="rId9" Type="http://schemas.openxmlformats.org/officeDocument/2006/relationships/image" Target="../media/image71.png"/></Relationships>
</file>

<file path=ppt/slides/_rels/slide41.xml.rels><?xml version="1.0" encoding="UTF-8" standalone="yes"?>
<Relationships xmlns="http://schemas.openxmlformats.org/package/2006/relationships"><Relationship Id="rId2" Type="http://schemas.openxmlformats.org/officeDocument/2006/relationships/image" Target="../media/image75.jpeg"/><Relationship Id="rId1" Type="http://schemas.openxmlformats.org/officeDocument/2006/relationships/slideLayout" Target="../slideLayouts/slideLayout11.xml"/></Relationships>
</file>

<file path=ppt/slides/_rels/slide42.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27.xml"/><Relationship Id="rId1" Type="http://schemas.openxmlformats.org/officeDocument/2006/relationships/slideLayout" Target="../slideLayouts/slideLayout13.xml"/><Relationship Id="rId4" Type="http://schemas.openxmlformats.org/officeDocument/2006/relationships/image" Target="../media/image4.sv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9DA30189-59B1-2C9A-07C7-C582ACC12470}"/>
              </a:ext>
            </a:extLst>
          </p:cNvPr>
          <p:cNvPicPr>
            <a:picLocks noChangeAspect="1"/>
          </p:cNvPicPr>
          <p:nvPr/>
        </p:nvPicPr>
        <p:blipFill>
          <a:blip r:embed="rId3" cstate="screen">
            <a:extLst>
              <a:ext uri="{28A0092B-C50C-407E-A947-70E740481C1C}">
                <a14:useLocalDpi xmlns:a14="http://schemas.microsoft.com/office/drawing/2010/main"/>
              </a:ext>
            </a:extLst>
          </a:blip>
          <a:srcRect l="-75" t="11338" b="17146"/>
          <a:stretch/>
        </p:blipFill>
        <p:spPr>
          <a:xfrm>
            <a:off x="623889" y="2595563"/>
            <a:ext cx="11010900" cy="4262437"/>
          </a:xfrm>
          <a:prstGeom prst="rect">
            <a:avLst/>
          </a:prstGeom>
        </p:spPr>
      </p:pic>
      <p:sp>
        <p:nvSpPr>
          <p:cNvPr id="7" name="Text Placeholder 6">
            <a:extLst>
              <a:ext uri="{FF2B5EF4-FFF2-40B4-BE49-F238E27FC236}">
                <a16:creationId xmlns:a16="http://schemas.microsoft.com/office/drawing/2014/main" id="{8B1D4A70-6CA2-23A1-1A5A-497FD63075D8}"/>
              </a:ext>
            </a:extLst>
          </p:cNvPr>
          <p:cNvSpPr>
            <a:spLocks noGrp="1"/>
          </p:cNvSpPr>
          <p:nvPr>
            <p:ph type="body" sz="quarter" idx="10"/>
          </p:nvPr>
        </p:nvSpPr>
        <p:spPr>
          <a:xfrm>
            <a:off x="593679" y="1500005"/>
            <a:ext cx="11041110" cy="990300"/>
          </a:xfrm>
        </p:spPr>
        <p:txBody>
          <a:bodyPr/>
          <a:lstStyle/>
          <a:p>
            <a:pPr>
              <a:tabLst>
                <a:tab pos="1826895" algn="l"/>
                <a:tab pos="2731135" algn="l"/>
                <a:tab pos="3312160" algn="l"/>
                <a:tab pos="4130040" algn="l"/>
                <a:tab pos="5888355" algn="l"/>
                <a:tab pos="6730365" algn="l"/>
              </a:tabLst>
            </a:pPr>
            <a:r>
              <a:rPr lang="en-US" sz="4000" dirty="0">
                <a:solidFill>
                  <a:schemeClr val="bg2"/>
                </a:solidFill>
                <a:latin typeface="+mj-lt"/>
                <a:ea typeface="Yu Gothic Medium" panose="020B0400000000000000" pitchFamily="34" charset="-128"/>
                <a:cs typeface="Arial" panose="020B0604020202020204" pitchFamily="34" charset="0"/>
              </a:rPr>
              <a:t>CHARDONNAY</a:t>
            </a:r>
            <a:br>
              <a:rPr lang="en-US" sz="4000" b="1" spc="750" dirty="0">
                <a:solidFill>
                  <a:schemeClr val="bg2"/>
                </a:solidFill>
                <a:latin typeface="MS PGothic" panose="020B0600070205080204" pitchFamily="34" charset="-128"/>
                <a:ea typeface="MS PGothic" panose="020B0600070205080204" pitchFamily="34" charset="-128"/>
                <a:cs typeface="Hellix"/>
              </a:rPr>
            </a:br>
            <a:r>
              <a:rPr lang="en-US" sz="4000" b="1" spc="750" dirty="0" err="1">
                <a:solidFill>
                  <a:schemeClr val="bg2"/>
                </a:solidFill>
                <a:latin typeface="MS PGothic" panose="020B0600070205080204" pitchFamily="34" charset="-128"/>
                <a:ea typeface="MS PGothic" panose="020B0600070205080204" pitchFamily="34" charset="-128"/>
                <a:cs typeface="Hellix"/>
              </a:rPr>
              <a:t>シャルドネ</a:t>
            </a:r>
            <a:endParaRPr lang="en-US" sz="4000" b="1" spc="750" dirty="0">
              <a:solidFill>
                <a:schemeClr val="bg2"/>
              </a:solidFill>
              <a:latin typeface="MS PGothic" panose="020B0600070205080204" pitchFamily="34" charset="-128"/>
              <a:ea typeface="MS PGothic" panose="020B0600070205080204" pitchFamily="34" charset="-128"/>
              <a:cs typeface="Hellix"/>
            </a:endParaRPr>
          </a:p>
        </p:txBody>
      </p:sp>
      <p:sp>
        <p:nvSpPr>
          <p:cNvPr id="4" name="object 3">
            <a:extLst>
              <a:ext uri="{FF2B5EF4-FFF2-40B4-BE49-F238E27FC236}">
                <a16:creationId xmlns:a16="http://schemas.microsoft.com/office/drawing/2014/main" id="{9197825A-32B7-42D4-B689-D7C33765AE97}"/>
              </a:ext>
            </a:extLst>
          </p:cNvPr>
          <p:cNvSpPr txBox="1"/>
          <p:nvPr/>
        </p:nvSpPr>
        <p:spPr>
          <a:xfrm>
            <a:off x="1225818" y="2385046"/>
            <a:ext cx="9198790" cy="647913"/>
          </a:xfrm>
          <a:prstGeom prst="rect">
            <a:avLst/>
          </a:prstGeom>
        </p:spPr>
        <p:txBody>
          <a:bodyPr vert="horz" wrap="none" lIns="0" tIns="11521" rIns="0" bIns="0" rtlCol="0">
            <a:noAutofit/>
          </a:bodyPr>
          <a:lstStyle/>
          <a:p>
            <a:pPr>
              <a:lnSpc>
                <a:spcPct val="90000"/>
              </a:lnSpc>
              <a:tabLst>
                <a:tab pos="1657444" algn="l"/>
                <a:tab pos="2477814" algn="l"/>
                <a:tab pos="3004948" algn="l"/>
                <a:tab pos="3746966" algn="l"/>
                <a:tab pos="5342193" algn="l"/>
                <a:tab pos="6106104" algn="l"/>
              </a:tabLst>
            </a:pPr>
            <a:endParaRPr lang="en-US" sz="5534" spc="181" dirty="0">
              <a:latin typeface="Neue Haas Grotesk Text Pro" panose="020B0504020202020204" pitchFamily="34" charset="77"/>
              <a:cs typeface="Hellix"/>
            </a:endParaRPr>
          </a:p>
        </p:txBody>
      </p:sp>
      <p:sp>
        <p:nvSpPr>
          <p:cNvPr id="16" name="Freeform 15">
            <a:extLst>
              <a:ext uri="{FF2B5EF4-FFF2-40B4-BE49-F238E27FC236}">
                <a16:creationId xmlns:a16="http://schemas.microsoft.com/office/drawing/2014/main" id="{7A05B93F-9F39-A34D-5709-D939A123967A}"/>
              </a:ext>
            </a:extLst>
          </p:cNvPr>
          <p:cNvSpPr/>
          <p:nvPr/>
        </p:nvSpPr>
        <p:spPr>
          <a:xfrm>
            <a:off x="0" y="5867700"/>
            <a:ext cx="12271248" cy="990300"/>
          </a:xfrm>
          <a:custGeom>
            <a:avLst/>
            <a:gdLst>
              <a:gd name="connsiteX0" fmla="*/ 0 w 10720039"/>
              <a:gd name="connsiteY0" fmla="*/ 56 h 1011101"/>
              <a:gd name="connsiteX1" fmla="*/ 7434 w 10720039"/>
              <a:gd name="connsiteY1" fmla="*/ 1011101 h 1011101"/>
              <a:gd name="connsiteX2" fmla="*/ 10697736 w 10720039"/>
              <a:gd name="connsiteY2" fmla="*/ 1011100 h 1011101"/>
              <a:gd name="connsiteX3" fmla="*/ 10720039 w 10720039"/>
              <a:gd name="connsiteY3" fmla="*/ 535314 h 1011101"/>
              <a:gd name="connsiteX4" fmla="*/ 7939669 w 10720039"/>
              <a:gd name="connsiteY4" fmla="*/ 587354 h 1011101"/>
              <a:gd name="connsiteX5" fmla="*/ 0 w 10720039"/>
              <a:gd name="connsiteY5" fmla="*/ 56 h 1011101"/>
              <a:gd name="connsiteX6" fmla="*/ 0 w 10712605"/>
              <a:gd name="connsiteY6" fmla="*/ 99484 h 10436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720039" h="1011101">
                <a:moveTo>
                  <a:pt x="0" y="56"/>
                </a:moveTo>
                <a:lnTo>
                  <a:pt x="7434" y="1011101"/>
                </a:lnTo>
                <a:lnTo>
                  <a:pt x="10697736" y="1011100"/>
                </a:lnTo>
                <a:lnTo>
                  <a:pt x="10720039" y="535314"/>
                </a:lnTo>
                <a:cubicBezTo>
                  <a:pt x="10147609" y="619568"/>
                  <a:pt x="9726342" y="676564"/>
                  <a:pt x="7939669" y="587354"/>
                </a:cubicBezTo>
                <a:cubicBezTo>
                  <a:pt x="6152996" y="498144"/>
                  <a:pt x="4143298" y="-6139"/>
                  <a:pt x="0" y="56"/>
                </a:cubicBezTo>
                <a:close/>
              </a:path>
            </a:pathLst>
          </a:cu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79" dirty="0">
              <a:latin typeface="Neue Haas Grotesk Text Pro" panose="020B0504020202020204" pitchFamily="34" charset="77"/>
            </a:endParaRPr>
          </a:p>
        </p:txBody>
      </p:sp>
      <p:pic>
        <p:nvPicPr>
          <p:cNvPr id="19" name="Graphic 18">
            <a:extLst>
              <a:ext uri="{FF2B5EF4-FFF2-40B4-BE49-F238E27FC236}">
                <a16:creationId xmlns:a16="http://schemas.microsoft.com/office/drawing/2014/main" id="{1FE4F190-255E-C201-942E-D630F646E938}"/>
              </a:ext>
            </a:extLst>
          </p:cNvPr>
          <p:cNvPicPr>
            <a:picLocks noChangeAspect="1"/>
          </p:cNvPicPr>
          <p:nvPr/>
        </p:nvPicPr>
        <p:blipFill>
          <a:blip>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658368" y="6301151"/>
            <a:ext cx="2822695" cy="123397"/>
          </a:xfrm>
          <a:prstGeom prst="rect">
            <a:avLst/>
          </a:prstGeom>
        </p:spPr>
      </p:pic>
    </p:spTree>
    <p:extLst>
      <p:ext uri="{BB962C8B-B14F-4D97-AF65-F5344CB8AC3E}">
        <p14:creationId xmlns:p14="http://schemas.microsoft.com/office/powerpoint/2010/main" val="1789970845"/>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descr="A green field with rows of plants&#10;&#10;Description automatically generated with medium confidence">
            <a:extLst>
              <a:ext uri="{FF2B5EF4-FFF2-40B4-BE49-F238E27FC236}">
                <a16:creationId xmlns:a16="http://schemas.microsoft.com/office/drawing/2014/main" id="{34A24D5C-A3C7-A6FB-3E71-0468B79C6962}"/>
              </a:ext>
            </a:extLst>
          </p:cNvPr>
          <p:cNvPicPr>
            <a:picLocks noChangeAspect="1"/>
          </p:cNvPicPr>
          <p:nvPr/>
        </p:nvPicPr>
        <p:blipFill>
          <a:blip r:embed="rId2" cstate="print">
            <a:extLst>
              <a:ext uri="{28A0092B-C50C-407E-A947-70E740481C1C}">
                <a14:useLocalDpi xmlns:a14="http://schemas.microsoft.com/office/drawing/2010/main"/>
              </a:ext>
            </a:extLst>
          </a:blip>
          <a:srcRect t="-569"/>
          <a:stretch>
            <a:fillRect/>
          </a:stretch>
        </p:blipFill>
        <p:spPr>
          <a:xfrm>
            <a:off x="-24296" y="-39030"/>
            <a:ext cx="6120296" cy="6897030"/>
          </a:xfrm>
          <a:prstGeom prst="rect">
            <a:avLst/>
          </a:prstGeom>
        </p:spPr>
      </p:pic>
      <p:pic>
        <p:nvPicPr>
          <p:cNvPr id="16" name="Picture 15" descr="A logo with text on it&#10;&#10;Description automatically generated">
            <a:extLst>
              <a:ext uri="{FF2B5EF4-FFF2-40B4-BE49-F238E27FC236}">
                <a16:creationId xmlns:a16="http://schemas.microsoft.com/office/drawing/2014/main" id="{F1DDA9DF-FF59-04BF-7B9E-8D9F0E782C9A}"/>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76787" y="256477"/>
            <a:ext cx="2845554" cy="1138221"/>
          </a:xfrm>
          <a:prstGeom prst="rect">
            <a:avLst/>
          </a:prstGeom>
        </p:spPr>
      </p:pic>
      <p:sp>
        <p:nvSpPr>
          <p:cNvPr id="2" name="TextBox 1">
            <a:extLst>
              <a:ext uri="{FF2B5EF4-FFF2-40B4-BE49-F238E27FC236}">
                <a16:creationId xmlns:a16="http://schemas.microsoft.com/office/drawing/2014/main" id="{C5E66CB2-0011-D4FF-2B38-8C33B4CF85E4}"/>
              </a:ext>
            </a:extLst>
          </p:cNvPr>
          <p:cNvSpPr txBox="1"/>
          <p:nvPr/>
        </p:nvSpPr>
        <p:spPr>
          <a:xfrm>
            <a:off x="6397084" y="568712"/>
            <a:ext cx="5518128" cy="5755422"/>
          </a:xfrm>
          <a:prstGeom prst="rect">
            <a:avLst/>
          </a:prstGeom>
          <a:noFill/>
        </p:spPr>
        <p:txBody>
          <a:bodyPr wrap="square">
            <a:spAutoFit/>
          </a:bodyPr>
          <a:lstStyle/>
          <a:p>
            <a:pPr marL="0" marR="0" lvl="0" indent="0" algn="l" defTabSz="914353" rtl="0" eaLnBrk="1" fontAlgn="auto" latinLnBrk="0" hangingPunct="1">
              <a:lnSpc>
                <a:spcPct val="100000"/>
              </a:lnSpc>
              <a:spcBef>
                <a:spcPts val="0"/>
              </a:spcBef>
              <a:spcAft>
                <a:spcPts val="0"/>
              </a:spcAft>
              <a:buClrTx/>
              <a:buSzTx/>
              <a:buFontTx/>
              <a:buNone/>
              <a:tabLst/>
              <a:defRPr/>
            </a:pPr>
            <a:r>
              <a:rPr kumimoji="0" lang="ja-JP" altLang="en-US" sz="3200" b="1" i="0" u="none" strike="noStrike" kern="1200" cap="none" spc="0" normalizeH="0" baseline="0" noProof="0" dirty="0">
                <a:ln>
                  <a:noFill/>
                </a:ln>
                <a:solidFill>
                  <a:srgbClr val="601328"/>
                </a:solidFill>
                <a:effectLst/>
                <a:uLnTx/>
                <a:uFillTx/>
                <a:latin typeface="Yu Gothic" panose="020B0400000000000000" pitchFamily="34" charset="-128"/>
                <a:ea typeface="Yu Gothic" panose="020B0400000000000000" pitchFamily="34" charset="-128"/>
                <a:cs typeface="Arial" panose="020B0604020202020204" pitchFamily="34" charset="0"/>
              </a:rPr>
              <a:t>自然から生まれる</a:t>
            </a:r>
            <a:br>
              <a:rPr kumimoji="0" lang="en-AU" altLang="ja-JP" sz="3200" b="1" i="0" u="none" strike="noStrike" kern="1200" cap="none" spc="0" normalizeH="0" baseline="0" noProof="0" dirty="0">
                <a:ln>
                  <a:noFill/>
                </a:ln>
                <a:solidFill>
                  <a:srgbClr val="601328"/>
                </a:solidFill>
                <a:effectLst/>
                <a:uLnTx/>
                <a:uFillTx/>
                <a:latin typeface="Yu Gothic" panose="020B0400000000000000" pitchFamily="34" charset="-128"/>
                <a:ea typeface="Yu Gothic" panose="020B0400000000000000" pitchFamily="34" charset="-128"/>
                <a:cs typeface="Arial" panose="020B0604020202020204" pitchFamily="34" charset="0"/>
              </a:rPr>
            </a:br>
            <a:r>
              <a:rPr kumimoji="0" lang="ja-JP" altLang="en-US" sz="3200" b="1" i="0" u="none" strike="noStrike" kern="1200" cap="none" spc="0" normalizeH="0" baseline="0" noProof="0" dirty="0">
                <a:ln>
                  <a:noFill/>
                </a:ln>
                <a:solidFill>
                  <a:srgbClr val="601328"/>
                </a:solidFill>
                <a:effectLst/>
                <a:uLnTx/>
                <a:uFillTx/>
                <a:latin typeface="Yu Gothic" panose="020B0400000000000000" pitchFamily="34" charset="-128"/>
                <a:ea typeface="Yu Gothic" panose="020B0400000000000000" pitchFamily="34" charset="-128"/>
                <a:cs typeface="Arial" panose="020B0604020202020204" pitchFamily="34" charset="0"/>
              </a:rPr>
              <a:t>飽くなき探求心</a:t>
            </a:r>
            <a:endParaRPr kumimoji="0" lang="en-US" altLang="ja-JP" sz="3200" b="1" i="0" u="none" strike="noStrike" kern="1200" cap="none" spc="0" normalizeH="0" baseline="0" noProof="0" dirty="0">
              <a:ln>
                <a:noFill/>
              </a:ln>
              <a:solidFill>
                <a:srgbClr val="601328"/>
              </a:solidFill>
              <a:effectLst/>
              <a:uLnTx/>
              <a:uFillTx/>
              <a:latin typeface="Yu Gothic" panose="020B0400000000000000" pitchFamily="34" charset="-128"/>
              <a:ea typeface="Yu Gothic" panose="020B0400000000000000" pitchFamily="34" charset="-128"/>
              <a:cs typeface="Arial" panose="020B0604020202020204" pitchFamily="34" charset="0"/>
            </a:endParaRPr>
          </a:p>
          <a:p>
            <a:pPr marL="0" marR="0" lvl="0" indent="0" algn="l" defTabSz="914353"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Yu Gothic" panose="020B0400000000000000" pitchFamily="34" charset="-128"/>
              <a:ea typeface="Yu Gothic" panose="020B0400000000000000" pitchFamily="34" charset="-128"/>
              <a:cs typeface="Arial" panose="020B0604020202020204" pitchFamily="34" charset="0"/>
            </a:endParaRPr>
          </a:p>
          <a:p>
            <a:pPr marL="0" marR="0" lvl="0" indent="0" algn="l" defTabSz="914353" rtl="0" eaLnBrk="1" fontAlgn="auto" latinLnBrk="0" hangingPunct="1">
              <a:lnSpc>
                <a:spcPct val="100000"/>
              </a:lnSpc>
              <a:spcBef>
                <a:spcPts val="0"/>
              </a:spcBef>
              <a:spcAft>
                <a:spcPts val="0"/>
              </a:spcAft>
              <a:buClrTx/>
              <a:buSzTx/>
              <a:buFontTx/>
              <a:buNone/>
              <a:tabLst/>
              <a:defRPr/>
            </a:pPr>
            <a:r>
              <a:rPr kumimoji="0" lang="ja-JP" altLang="en-US" sz="1600" b="1" i="0" u="none" strike="noStrike" kern="1200" cap="none" spc="0" normalizeH="0" baseline="0" noProof="0" dirty="0">
                <a:ln>
                  <a:noFill/>
                </a:ln>
                <a:solidFill>
                  <a:srgbClr val="000000"/>
                </a:solidFill>
                <a:effectLst/>
                <a:uLnTx/>
                <a:uFillTx/>
                <a:latin typeface="Yu Gothic" panose="020B0400000000000000" pitchFamily="34" charset="-128"/>
                <a:ea typeface="Yu Gothic" panose="020B0400000000000000" pitchFamily="34" charset="-128"/>
                <a:cs typeface="Arial" panose="020B0604020202020204" pitchFamily="34" charset="0"/>
              </a:rPr>
              <a:t>オーストラリアワインは、オーストラリアの大地でモダンな考え方をもって作られています。 多様な気候、雄大な自然。これらが私たちの造るワインに冒険という歓びを</a:t>
            </a:r>
            <a:br>
              <a:rPr kumimoji="0" lang="en-AU" altLang="ja-JP" sz="1600" b="1" i="0" u="none" strike="noStrike" kern="1200" cap="none" spc="0" normalizeH="0" baseline="0" noProof="0" dirty="0">
                <a:ln>
                  <a:noFill/>
                </a:ln>
                <a:solidFill>
                  <a:srgbClr val="000000"/>
                </a:solidFill>
                <a:effectLst/>
                <a:uLnTx/>
                <a:uFillTx/>
                <a:latin typeface="Yu Gothic" panose="020B0400000000000000" pitchFamily="34" charset="-128"/>
                <a:ea typeface="Yu Gothic" panose="020B0400000000000000" pitchFamily="34" charset="-128"/>
                <a:cs typeface="Arial" panose="020B0604020202020204" pitchFamily="34" charset="0"/>
              </a:rPr>
            </a:br>
            <a:r>
              <a:rPr kumimoji="0" lang="ja-JP" altLang="en-US" sz="1600" b="1" i="0" u="none" strike="noStrike" kern="1200" cap="none" spc="0" normalizeH="0" baseline="0" noProof="0" dirty="0">
                <a:ln>
                  <a:noFill/>
                </a:ln>
                <a:solidFill>
                  <a:srgbClr val="000000"/>
                </a:solidFill>
                <a:effectLst/>
                <a:uLnTx/>
                <a:uFillTx/>
                <a:latin typeface="Yu Gothic" panose="020B0400000000000000" pitchFamily="34" charset="-128"/>
                <a:ea typeface="Yu Gothic" panose="020B0400000000000000" pitchFamily="34" charset="-128"/>
                <a:cs typeface="Arial" panose="020B0604020202020204" pitchFamily="34" charset="0"/>
              </a:rPr>
              <a:t>もたらしてくれるのです。</a:t>
            </a:r>
            <a:endParaRPr kumimoji="0" lang="en-US" sz="1600" b="1" i="0" u="none" strike="noStrike" kern="1200" cap="none" spc="0" normalizeH="0" baseline="0" noProof="0" dirty="0">
              <a:ln>
                <a:noFill/>
              </a:ln>
              <a:solidFill>
                <a:srgbClr val="000000"/>
              </a:solidFill>
              <a:effectLst/>
              <a:uLnTx/>
              <a:uFillTx/>
              <a:latin typeface="Yu Gothic" panose="020B0400000000000000" pitchFamily="34" charset="-128"/>
              <a:ea typeface="Yu Gothic" panose="020B0400000000000000" pitchFamily="34" charset="-128"/>
              <a:cs typeface="Arial" panose="020B0604020202020204" pitchFamily="34" charset="0"/>
            </a:endParaRPr>
          </a:p>
          <a:p>
            <a:pPr marL="0" marR="0" lvl="0" indent="0" algn="l" defTabSz="914353" rtl="0" eaLnBrk="1" fontAlgn="auto" latinLnBrk="0" hangingPunct="1">
              <a:lnSpc>
                <a:spcPct val="100000"/>
              </a:lnSpc>
              <a:spcBef>
                <a:spcPts val="0"/>
              </a:spcBef>
              <a:spcAft>
                <a:spcPts val="0"/>
              </a:spcAft>
              <a:buClrTx/>
              <a:buSzTx/>
              <a:buFontTx/>
              <a:buNone/>
              <a:tabLst/>
              <a:defRPr/>
            </a:pPr>
            <a:endParaRPr kumimoji="0" lang="en-US" altLang="ja-JP" sz="1600" b="0" i="0" u="none" strike="noStrike" kern="1200" cap="none" spc="0" normalizeH="0" baseline="0" noProof="0" dirty="0">
              <a:ln>
                <a:noFill/>
              </a:ln>
              <a:solidFill>
                <a:srgbClr val="000000"/>
              </a:solidFill>
              <a:effectLst/>
              <a:uLnTx/>
              <a:uFillTx/>
              <a:latin typeface="Yu Gothic" panose="020B0400000000000000" pitchFamily="34" charset="-128"/>
              <a:ea typeface="Yu Gothic" panose="020B0400000000000000" pitchFamily="34" charset="-128"/>
              <a:cs typeface="Arial" panose="020B0604020202020204" pitchFamily="34" charset="0"/>
            </a:endParaRPr>
          </a:p>
          <a:p>
            <a:pPr marL="0" marR="0" lvl="0" indent="0" algn="l" defTabSz="914353" rtl="0" eaLnBrk="1" fontAlgn="auto" latinLnBrk="0" hangingPunct="1">
              <a:lnSpc>
                <a:spcPct val="100000"/>
              </a:lnSpc>
              <a:spcBef>
                <a:spcPts val="0"/>
              </a:spcBef>
              <a:spcAft>
                <a:spcPts val="0"/>
              </a:spcAft>
              <a:buClrTx/>
              <a:buSzTx/>
              <a:buFontTx/>
              <a:buNone/>
              <a:tabLst/>
              <a:defRPr/>
            </a:pPr>
            <a:r>
              <a:rPr kumimoji="0" lang="ja-JP" altLang="en-US" sz="1600" b="0" i="0" u="none" strike="noStrike" kern="1200" cap="none" spc="0" normalizeH="0" baseline="0" noProof="0" dirty="0">
                <a:ln>
                  <a:noFill/>
                </a:ln>
                <a:solidFill>
                  <a:srgbClr val="000000"/>
                </a:solidFill>
                <a:effectLst/>
                <a:uLnTx/>
                <a:uFillTx/>
                <a:latin typeface="Yu Gothic" panose="020B0400000000000000" pitchFamily="34" charset="-128"/>
                <a:ea typeface="Yu Gothic" panose="020B0400000000000000" pitchFamily="34" charset="-128"/>
                <a:cs typeface="Arial" panose="020B0604020202020204" pitchFamily="34" charset="0"/>
              </a:rPr>
              <a:t>オーストラリアは世界で最も多様なワインシーンがある国の一つであり、</a:t>
            </a:r>
            <a:r>
              <a:rPr kumimoji="0" lang="en-US" altLang="ja-JP" sz="1600" b="0" i="0" u="none" strike="noStrike" kern="1200" cap="none" spc="0" normalizeH="0" baseline="0" noProof="0" dirty="0">
                <a:ln>
                  <a:noFill/>
                </a:ln>
                <a:solidFill>
                  <a:srgbClr val="000000"/>
                </a:solidFill>
                <a:effectLst/>
                <a:uLnTx/>
                <a:uFillTx/>
                <a:latin typeface="Yu Gothic" panose="020B0400000000000000" pitchFamily="34" charset="-128"/>
                <a:ea typeface="Yu Gothic" panose="020B0400000000000000" pitchFamily="34" charset="-128"/>
                <a:cs typeface="Arial" panose="020B0604020202020204" pitchFamily="34" charset="0"/>
              </a:rPr>
              <a:t>65</a:t>
            </a:r>
            <a:r>
              <a:rPr kumimoji="0" lang="ja-JP" altLang="en-US" sz="1600" b="0" i="0" u="none" strike="noStrike" kern="1200" cap="none" spc="0" normalizeH="0" baseline="0" noProof="0" dirty="0">
                <a:ln>
                  <a:noFill/>
                </a:ln>
                <a:solidFill>
                  <a:srgbClr val="000000"/>
                </a:solidFill>
                <a:effectLst/>
                <a:uLnTx/>
                <a:uFillTx/>
                <a:latin typeface="Yu Gothic" panose="020B0400000000000000" pitchFamily="34" charset="-128"/>
                <a:ea typeface="Yu Gothic" panose="020B0400000000000000" pitchFamily="34" charset="-128"/>
                <a:cs typeface="Arial" panose="020B0604020202020204" pitchFamily="34" charset="0"/>
              </a:rPr>
              <a:t>ワイン産地で</a:t>
            </a:r>
            <a:r>
              <a:rPr kumimoji="0" lang="en-US" altLang="ja-JP" sz="1600" b="0" i="0" u="none" strike="noStrike" kern="1200" cap="none" spc="0" normalizeH="0" baseline="0" noProof="0" dirty="0">
                <a:ln>
                  <a:noFill/>
                </a:ln>
                <a:solidFill>
                  <a:srgbClr val="000000"/>
                </a:solidFill>
                <a:effectLst/>
                <a:uLnTx/>
                <a:uFillTx/>
                <a:latin typeface="Yu Gothic" panose="020B0400000000000000" pitchFamily="34" charset="-128"/>
                <a:ea typeface="Yu Gothic" panose="020B0400000000000000" pitchFamily="34" charset="-128"/>
                <a:cs typeface="Arial" panose="020B0604020202020204" pitchFamily="34" charset="0"/>
              </a:rPr>
              <a:t>150</a:t>
            </a:r>
            <a:r>
              <a:rPr kumimoji="0" lang="ja-JP" altLang="en-US" sz="1600" b="0" i="0" u="none" strike="noStrike" kern="1200" cap="none" spc="0" normalizeH="0" baseline="0" noProof="0" dirty="0">
                <a:ln>
                  <a:noFill/>
                </a:ln>
                <a:solidFill>
                  <a:srgbClr val="000000"/>
                </a:solidFill>
                <a:effectLst/>
                <a:uLnTx/>
                <a:uFillTx/>
                <a:latin typeface="Yu Gothic" panose="020B0400000000000000" pitchFamily="34" charset="-128"/>
                <a:ea typeface="Yu Gothic" panose="020B0400000000000000" pitchFamily="34" charset="-128"/>
                <a:cs typeface="Arial" panose="020B0604020202020204" pitchFamily="34" charset="0"/>
              </a:rPr>
              <a:t>種以上のブドウ品種が栽培されています。ブドウ農家とワインメーカーの活気あるのコミュニティがあり、</a:t>
            </a:r>
            <a:r>
              <a:rPr kumimoji="0" lang="en-US" altLang="ja-JP" sz="1600" b="0" i="0" u="none" strike="noStrike" kern="1200" cap="none" spc="0" normalizeH="0" baseline="0" noProof="0" dirty="0">
                <a:ln>
                  <a:noFill/>
                </a:ln>
                <a:solidFill>
                  <a:srgbClr val="000000"/>
                </a:solidFill>
                <a:effectLst/>
                <a:uLnTx/>
                <a:uFillTx/>
                <a:latin typeface="Yu Gothic" panose="020B0400000000000000" pitchFamily="34" charset="-128"/>
                <a:ea typeface="Yu Gothic" panose="020B0400000000000000" pitchFamily="34" charset="-128"/>
                <a:cs typeface="Arial" panose="020B0604020202020204" pitchFamily="34" charset="0"/>
              </a:rPr>
              <a:t>230</a:t>
            </a:r>
            <a:r>
              <a:rPr kumimoji="0" lang="ja-JP" altLang="en-US" sz="1600" b="0" i="0" u="none" strike="noStrike" kern="1200" cap="none" spc="0" normalizeH="0" baseline="0" noProof="0" dirty="0">
                <a:ln>
                  <a:noFill/>
                </a:ln>
                <a:solidFill>
                  <a:srgbClr val="000000"/>
                </a:solidFill>
                <a:effectLst/>
                <a:uLnTx/>
                <a:uFillTx/>
                <a:latin typeface="Yu Gothic" panose="020B0400000000000000" pitchFamily="34" charset="-128"/>
                <a:ea typeface="Yu Gothic" panose="020B0400000000000000" pitchFamily="34" charset="-128"/>
                <a:cs typeface="Arial" panose="020B0604020202020204" pitchFamily="34" charset="0"/>
              </a:rPr>
              <a:t>年を超える伝統と強い基盤があります。</a:t>
            </a:r>
            <a:endParaRPr kumimoji="0" lang="en-AU" altLang="ja-JP" sz="1600" b="0" i="0" u="none" strike="noStrike" kern="1200" cap="none" spc="0" normalizeH="0" baseline="0" noProof="0" dirty="0">
              <a:ln>
                <a:noFill/>
              </a:ln>
              <a:solidFill>
                <a:srgbClr val="000000"/>
              </a:solidFill>
              <a:effectLst/>
              <a:uLnTx/>
              <a:uFillTx/>
              <a:latin typeface="Yu Gothic" panose="020B0400000000000000" pitchFamily="34" charset="-128"/>
              <a:ea typeface="Yu Gothic" panose="020B0400000000000000" pitchFamily="34" charset="-128"/>
              <a:cs typeface="Arial" panose="020B0604020202020204" pitchFamily="34" charset="0"/>
            </a:endParaRPr>
          </a:p>
          <a:p>
            <a:pPr marL="0" marR="0" lvl="0" indent="0" algn="l" defTabSz="914353" rtl="0" eaLnBrk="1" fontAlgn="auto" latinLnBrk="0" hangingPunct="1">
              <a:lnSpc>
                <a:spcPct val="100000"/>
              </a:lnSpc>
              <a:spcBef>
                <a:spcPts val="0"/>
              </a:spcBef>
              <a:spcAft>
                <a:spcPts val="0"/>
              </a:spcAft>
              <a:buClrTx/>
              <a:buSzTx/>
              <a:buFontTx/>
              <a:buNone/>
              <a:tabLst/>
              <a:defRPr/>
            </a:pPr>
            <a:endParaRPr kumimoji="0" lang="en-AU" altLang="ja-JP" sz="1600" b="0" i="0" u="none" strike="noStrike" kern="1200" cap="none" spc="0" normalizeH="0" baseline="0" noProof="0" dirty="0">
              <a:ln>
                <a:noFill/>
              </a:ln>
              <a:solidFill>
                <a:srgbClr val="000000"/>
              </a:solidFill>
              <a:effectLst/>
              <a:uLnTx/>
              <a:uFillTx/>
              <a:latin typeface="Yu Gothic" panose="020B0400000000000000" pitchFamily="34" charset="-128"/>
              <a:ea typeface="Yu Gothic" panose="020B0400000000000000" pitchFamily="34" charset="-128"/>
              <a:cs typeface="Arial" panose="020B0604020202020204" pitchFamily="34" charset="0"/>
            </a:endParaRPr>
          </a:p>
          <a:p>
            <a:pPr marL="0" marR="0" lvl="0" indent="0" algn="l" defTabSz="914353" rtl="0" eaLnBrk="1" fontAlgn="auto" latinLnBrk="0" hangingPunct="1">
              <a:lnSpc>
                <a:spcPct val="100000"/>
              </a:lnSpc>
              <a:spcBef>
                <a:spcPts val="0"/>
              </a:spcBef>
              <a:spcAft>
                <a:spcPts val="0"/>
              </a:spcAft>
              <a:buClrTx/>
              <a:buSzTx/>
              <a:buFontTx/>
              <a:buNone/>
              <a:tabLst/>
              <a:defRPr/>
            </a:pPr>
            <a:r>
              <a:rPr kumimoji="0" lang="ja-JP" altLang="en-US" sz="1600" b="0" i="0" u="none" strike="noStrike" kern="1200" cap="none" spc="0" normalizeH="0" baseline="0" noProof="0" dirty="0">
                <a:ln>
                  <a:noFill/>
                </a:ln>
                <a:solidFill>
                  <a:srgbClr val="000000"/>
                </a:solidFill>
                <a:effectLst/>
                <a:uLnTx/>
                <a:uFillTx/>
                <a:latin typeface="Yu Gothic" panose="020B0400000000000000" pitchFamily="34" charset="-128"/>
                <a:ea typeface="Yu Gothic" panose="020B0400000000000000" pitchFamily="34" charset="-128"/>
                <a:cs typeface="Arial" panose="020B0604020202020204" pitchFamily="34" charset="0"/>
              </a:rPr>
              <a:t>ワイン生産者たちはサスティナブルと斬新なワイン造りに挑戦し続け、高品質なワインで国際的な賞賛を受けています。</a:t>
            </a:r>
            <a:endParaRPr kumimoji="0" lang="en-AU" altLang="ja-JP" sz="1600" b="0" i="0" u="none" strike="noStrike" kern="1200" cap="none" spc="0" normalizeH="0" baseline="0" noProof="0" dirty="0">
              <a:ln>
                <a:noFill/>
              </a:ln>
              <a:solidFill>
                <a:srgbClr val="000000"/>
              </a:solidFill>
              <a:effectLst/>
              <a:uLnTx/>
              <a:uFillTx/>
              <a:latin typeface="Yu Gothic" panose="020B0400000000000000" pitchFamily="34" charset="-128"/>
              <a:ea typeface="Yu Gothic" panose="020B0400000000000000" pitchFamily="34" charset="-128"/>
              <a:cs typeface="Arial" panose="020B0604020202020204" pitchFamily="34" charset="0"/>
            </a:endParaRPr>
          </a:p>
          <a:p>
            <a:pPr marL="0" marR="0" lvl="0" indent="0" algn="l" defTabSz="914353" rtl="0" eaLnBrk="1" fontAlgn="auto" latinLnBrk="0" hangingPunct="1">
              <a:lnSpc>
                <a:spcPct val="100000"/>
              </a:lnSpc>
              <a:spcBef>
                <a:spcPts val="0"/>
              </a:spcBef>
              <a:spcAft>
                <a:spcPts val="0"/>
              </a:spcAft>
              <a:buClrTx/>
              <a:buSzTx/>
              <a:buFontTx/>
              <a:buNone/>
              <a:tabLst/>
              <a:defRPr/>
            </a:pPr>
            <a:endParaRPr kumimoji="0" lang="en-AU" altLang="ja-JP" sz="1600" b="0" i="0" u="none" strike="noStrike" kern="1200" cap="none" spc="0" normalizeH="0" baseline="0" noProof="0" dirty="0">
              <a:ln>
                <a:noFill/>
              </a:ln>
              <a:solidFill>
                <a:srgbClr val="000000"/>
              </a:solidFill>
              <a:effectLst/>
              <a:uLnTx/>
              <a:uFillTx/>
              <a:latin typeface="Yu Gothic" panose="020B0400000000000000" pitchFamily="34" charset="-128"/>
              <a:ea typeface="Yu Gothic" panose="020B0400000000000000" pitchFamily="34" charset="-128"/>
              <a:cs typeface="Arial" panose="020B0604020202020204" pitchFamily="34" charset="0"/>
            </a:endParaRPr>
          </a:p>
          <a:p>
            <a:pPr marL="0" marR="0" lvl="0" indent="0" algn="l" defTabSz="914353" rtl="0" eaLnBrk="1" fontAlgn="auto" latinLnBrk="0" hangingPunct="1">
              <a:lnSpc>
                <a:spcPct val="100000"/>
              </a:lnSpc>
              <a:spcBef>
                <a:spcPts val="0"/>
              </a:spcBef>
              <a:spcAft>
                <a:spcPts val="0"/>
              </a:spcAft>
              <a:buClrTx/>
              <a:buSzTx/>
              <a:buFontTx/>
              <a:buNone/>
              <a:tabLst/>
              <a:defRPr/>
            </a:pPr>
            <a:r>
              <a:rPr kumimoji="0" lang="ja-JP" altLang="en-US" sz="1600" b="0" i="0" u="none" strike="noStrike" kern="1200" cap="none" spc="0" normalizeH="0" baseline="0" noProof="0" dirty="0">
                <a:ln>
                  <a:noFill/>
                </a:ln>
                <a:solidFill>
                  <a:srgbClr val="000000"/>
                </a:solidFill>
                <a:effectLst/>
                <a:uLnTx/>
                <a:uFillTx/>
                <a:latin typeface="Yu Gothic" panose="020B0400000000000000" pitchFamily="34" charset="-128"/>
                <a:ea typeface="Yu Gothic" panose="020B0400000000000000" pitchFamily="34" charset="-128"/>
                <a:cs typeface="Arial" panose="020B0604020202020204" pitchFamily="34" charset="0"/>
              </a:rPr>
              <a:t>ぜひオーストラリアワインの「今」を発見する旅に出かけてみてください。</a:t>
            </a:r>
          </a:p>
          <a:p>
            <a:pPr marL="0" marR="0" lvl="0" indent="0" algn="l" defTabSz="914353" rtl="0" eaLnBrk="1" fontAlgn="auto" latinLnBrk="0" hangingPunct="1">
              <a:lnSpc>
                <a:spcPct val="100000"/>
              </a:lnSpc>
              <a:spcBef>
                <a:spcPts val="0"/>
              </a:spcBef>
              <a:spcAft>
                <a:spcPts val="0"/>
              </a:spcAft>
              <a:buClrTx/>
              <a:buSzTx/>
              <a:buFontTx/>
              <a:buNone/>
              <a:tabLst/>
              <a:defRPr/>
            </a:pPr>
            <a:endParaRPr kumimoji="0" lang="en-AU" sz="1600" b="0" i="0" u="none" strike="noStrike" kern="1200" cap="none" spc="0" normalizeH="0" baseline="0" noProof="0" dirty="0">
              <a:ln>
                <a:noFill/>
              </a:ln>
              <a:solidFill>
                <a:srgbClr val="000000"/>
              </a:solidFill>
              <a:effectLst/>
              <a:uLnTx/>
              <a:uFillTx/>
              <a:latin typeface="Neue Haas Grotesk Text Pro" panose="020B0504020202020204" pitchFamily="34" charset="77"/>
              <a:ea typeface="HGPｺﾞｼｯｸM" panose="020B0600000000000000" pitchFamily="50" charset="-128"/>
              <a:cs typeface="Arial" panose="020B0604020202020204" pitchFamily="34" charset="0"/>
            </a:endParaRPr>
          </a:p>
        </p:txBody>
      </p:sp>
    </p:spTree>
    <p:extLst>
      <p:ext uri="{BB962C8B-B14F-4D97-AF65-F5344CB8AC3E}">
        <p14:creationId xmlns:p14="http://schemas.microsoft.com/office/powerpoint/2010/main" val="735592633"/>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88EB8FE4-DEB7-D0F1-F64B-3AC5843C2DD0}"/>
              </a:ext>
            </a:extLst>
          </p:cNvPr>
          <p:cNvPicPr>
            <a:picLocks noGrp="1" noChangeAspect="1"/>
          </p:cNvPicPr>
          <p:nvPr>
            <p:ph type="pic" sz="quarter" idx="10"/>
          </p:nvPr>
        </p:nvPicPr>
        <p:blipFill>
          <a:blip r:embed="rId3" cstate="screen">
            <a:extLst>
              <a:ext uri="{28A0092B-C50C-407E-A947-70E740481C1C}">
                <a14:useLocalDpi xmlns:a14="http://schemas.microsoft.com/office/drawing/2010/main"/>
              </a:ext>
            </a:extLst>
          </a:blip>
          <a:srcRect l="27844" t="7889" r="21532" b="14371"/>
          <a:stretch/>
        </p:blipFill>
        <p:spPr>
          <a:xfrm>
            <a:off x="6096000" y="368299"/>
            <a:ext cx="6096000" cy="6240780"/>
          </a:xfrm>
        </p:spPr>
      </p:pic>
      <p:sp>
        <p:nvSpPr>
          <p:cNvPr id="3" name="Title 2">
            <a:extLst>
              <a:ext uri="{FF2B5EF4-FFF2-40B4-BE49-F238E27FC236}">
                <a16:creationId xmlns:a16="http://schemas.microsoft.com/office/drawing/2014/main" id="{4B6D487F-D3F2-1C84-E589-DFFA706A0E09}"/>
              </a:ext>
            </a:extLst>
          </p:cNvPr>
          <p:cNvSpPr>
            <a:spLocks noGrp="1"/>
          </p:cNvSpPr>
          <p:nvPr>
            <p:ph type="title"/>
          </p:nvPr>
        </p:nvSpPr>
        <p:spPr>
          <a:xfrm>
            <a:off x="630419" y="274714"/>
            <a:ext cx="5317708" cy="785732"/>
          </a:xfrm>
        </p:spPr>
        <p:txBody>
          <a:bodyPr/>
          <a:lstStyle/>
          <a:p>
            <a:r>
              <a:rPr lang="en-US" altLang="ja-JP" dirty="0">
                <a:solidFill>
                  <a:schemeClr val="accent5"/>
                </a:solidFill>
                <a:latin typeface="+mj-ea"/>
                <a:ea typeface="+mj-ea"/>
              </a:rPr>
              <a:t>CHARDONNAY</a:t>
            </a:r>
            <a:endParaRPr lang="en-US" dirty="0">
              <a:solidFill>
                <a:schemeClr val="accent5"/>
              </a:solidFill>
              <a:latin typeface="+mj-ea"/>
              <a:ea typeface="+mj-ea"/>
            </a:endParaRPr>
          </a:p>
        </p:txBody>
      </p:sp>
      <p:sp>
        <p:nvSpPr>
          <p:cNvPr id="4" name="Text Placeholder 3">
            <a:extLst>
              <a:ext uri="{FF2B5EF4-FFF2-40B4-BE49-F238E27FC236}">
                <a16:creationId xmlns:a16="http://schemas.microsoft.com/office/drawing/2014/main" id="{7654ECD6-A92D-32BD-F188-95F92D51F9D2}"/>
              </a:ext>
            </a:extLst>
          </p:cNvPr>
          <p:cNvSpPr>
            <a:spLocks noGrp="1"/>
          </p:cNvSpPr>
          <p:nvPr>
            <p:ph type="body" sz="quarter" idx="11"/>
          </p:nvPr>
        </p:nvSpPr>
        <p:spPr>
          <a:xfrm>
            <a:off x="630420" y="3346167"/>
            <a:ext cx="4519612" cy="1670704"/>
          </a:xfrm>
        </p:spPr>
        <p:txBody>
          <a:bodyPr/>
          <a:lstStyle/>
          <a:p>
            <a:pPr marL="0" indent="0">
              <a:spcBef>
                <a:spcPts val="800"/>
              </a:spcBef>
              <a:buNone/>
            </a:pPr>
            <a:r>
              <a:rPr lang="ja-JP" altLang="en-US" sz="1800" dirty="0">
                <a:solidFill>
                  <a:schemeClr val="bg1"/>
                </a:solidFill>
                <a:latin typeface="Yu Gothic Medium" panose="020B0400000000000000" pitchFamily="34" charset="-128"/>
                <a:ea typeface="Yu Gothic Medium" panose="020B0400000000000000" pitchFamily="34" charset="-128"/>
              </a:rPr>
              <a:t>シャルドネは、ワイン業界が好調な時にはその名声を確立し、低調な時はその困難を乗り越えてきました。そして、オーストラリアワインの愛好家にとって特別な存在であり続けています。シャルドネのオーストラリアでの旅は、ジェットコースターのようにドラマチックです。</a:t>
            </a:r>
            <a:endParaRPr lang="en-AU" sz="1800" dirty="0">
              <a:solidFill>
                <a:schemeClr val="bg1"/>
              </a:solidFill>
              <a:latin typeface="Yu Gothic Medium" panose="020B0400000000000000" pitchFamily="34" charset="-128"/>
              <a:ea typeface="Yu Gothic Medium" panose="020B0400000000000000" pitchFamily="34" charset="-128"/>
            </a:endParaRPr>
          </a:p>
        </p:txBody>
      </p:sp>
      <p:sp>
        <p:nvSpPr>
          <p:cNvPr id="5" name="Text Placeholder 4">
            <a:extLst>
              <a:ext uri="{FF2B5EF4-FFF2-40B4-BE49-F238E27FC236}">
                <a16:creationId xmlns:a16="http://schemas.microsoft.com/office/drawing/2014/main" id="{A6C77098-743A-5BC6-66DE-DCCCD7B26DDB}"/>
              </a:ext>
            </a:extLst>
          </p:cNvPr>
          <p:cNvSpPr>
            <a:spLocks noGrp="1"/>
          </p:cNvSpPr>
          <p:nvPr>
            <p:ph type="body" sz="quarter" idx="13"/>
          </p:nvPr>
        </p:nvSpPr>
        <p:spPr>
          <a:xfrm>
            <a:off x="623888" y="1158149"/>
            <a:ext cx="4519612" cy="1325563"/>
          </a:xfrm>
        </p:spPr>
        <p:txBody>
          <a:bodyPr/>
          <a:lstStyle/>
          <a:p>
            <a:r>
              <a:rPr lang="ja-JP" altLang="en-US" sz="4800" kern="1000" spc="-100" dirty="0">
                <a:latin typeface="Yu Gothic Medium" panose="020B0400000000000000" pitchFamily="34" charset="-128"/>
                <a:ea typeface="Yu Gothic Medium" panose="020B0400000000000000" pitchFamily="34" charset="-128"/>
              </a:rPr>
              <a:t>クラシックの</a:t>
            </a:r>
            <a:br>
              <a:rPr lang="en-AU" altLang="ja-JP" sz="4800" kern="1000" spc="-100" dirty="0">
                <a:latin typeface="Yu Gothic Medium" panose="020B0400000000000000" pitchFamily="34" charset="-128"/>
                <a:ea typeface="Yu Gothic Medium" panose="020B0400000000000000" pitchFamily="34" charset="-128"/>
              </a:rPr>
            </a:br>
            <a:r>
              <a:rPr lang="ja-JP" altLang="en-US" sz="4800" kern="1000" spc="-100" dirty="0">
                <a:latin typeface="Yu Gothic Medium" panose="020B0400000000000000" pitchFamily="34" charset="-128"/>
                <a:ea typeface="Yu Gothic Medium" panose="020B0400000000000000" pitchFamily="34" charset="-128"/>
              </a:rPr>
              <a:t>進化系</a:t>
            </a:r>
            <a:endParaRPr lang="en-US" sz="4800" kern="1000" spc="-100" dirty="0">
              <a:latin typeface="Yu Gothic Medium" panose="020B0400000000000000" pitchFamily="34" charset="-128"/>
              <a:ea typeface="Yu Gothic Medium" panose="020B0400000000000000" pitchFamily="34" charset="-128"/>
            </a:endParaRPr>
          </a:p>
        </p:txBody>
      </p:sp>
    </p:spTree>
    <p:extLst>
      <p:ext uri="{BB962C8B-B14F-4D97-AF65-F5344CB8AC3E}">
        <p14:creationId xmlns:p14="http://schemas.microsoft.com/office/powerpoint/2010/main" val="3901396709"/>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a:extLst>
              <a:ext uri="{FF2B5EF4-FFF2-40B4-BE49-F238E27FC236}">
                <a16:creationId xmlns:a16="http://schemas.microsoft.com/office/drawing/2014/main" id="{378291DC-D468-A4EE-7192-63AAC13196D8}"/>
              </a:ext>
            </a:extLst>
          </p:cNvPr>
          <p:cNvPicPr>
            <a:picLocks noGrp="1" noChangeAspect="1"/>
          </p:cNvPicPr>
          <p:nvPr>
            <p:ph type="pic" sz="quarter" idx="10"/>
          </p:nvPr>
        </p:nvPicPr>
        <p:blipFill>
          <a:blip r:embed="rId2" cstate="screen">
            <a:extLst>
              <a:ext uri="{28A0092B-C50C-407E-A947-70E740481C1C}">
                <a14:useLocalDpi xmlns:a14="http://schemas.microsoft.com/office/drawing/2010/main"/>
              </a:ext>
            </a:extLst>
          </a:blip>
          <a:srcRect/>
          <a:stretch/>
        </p:blipFill>
        <p:spPr>
          <a:xfrm>
            <a:off x="1" y="368299"/>
            <a:ext cx="6095999" cy="6177280"/>
          </a:xfrm>
        </p:spPr>
      </p:pic>
      <p:sp>
        <p:nvSpPr>
          <p:cNvPr id="4" name="Text Placeholder 3">
            <a:extLst>
              <a:ext uri="{FF2B5EF4-FFF2-40B4-BE49-F238E27FC236}">
                <a16:creationId xmlns:a16="http://schemas.microsoft.com/office/drawing/2014/main" id="{FD0CAEF8-94B9-A641-541D-945D2BD68EE9}"/>
              </a:ext>
            </a:extLst>
          </p:cNvPr>
          <p:cNvSpPr>
            <a:spLocks noGrp="1"/>
          </p:cNvSpPr>
          <p:nvPr>
            <p:ph type="body" sz="quarter" idx="12"/>
          </p:nvPr>
        </p:nvSpPr>
        <p:spPr>
          <a:xfrm>
            <a:off x="6456363" y="2575649"/>
            <a:ext cx="5197924" cy="1530521"/>
          </a:xfrm>
        </p:spPr>
        <p:txBody>
          <a:bodyPr/>
          <a:lstStyle/>
          <a:p>
            <a:pPr>
              <a:spcBef>
                <a:spcPts val="800"/>
              </a:spcBef>
            </a:pPr>
            <a:r>
              <a:rPr lang="ja-JP" altLang="en-US" sz="1800" dirty="0">
                <a:latin typeface="Yu Gothic Medium" panose="020B0400000000000000" pitchFamily="34" charset="-128"/>
                <a:ea typeface="Yu Gothic Medium" panose="020B0400000000000000" pitchFamily="34" charset="-128"/>
              </a:rPr>
              <a:t>オーストラリアにおけるシャルドネの歴史</a:t>
            </a:r>
          </a:p>
          <a:p>
            <a:pPr>
              <a:spcBef>
                <a:spcPts val="800"/>
              </a:spcBef>
            </a:pPr>
            <a:r>
              <a:rPr lang="ja-JP" altLang="en-US" sz="1800" dirty="0">
                <a:latin typeface="Yu Gothic Medium" panose="020B0400000000000000" pitchFamily="34" charset="-128"/>
                <a:ea typeface="Yu Gothic Medium" panose="020B0400000000000000" pitchFamily="34" charset="-128"/>
              </a:rPr>
              <a:t>栽培方法</a:t>
            </a:r>
          </a:p>
          <a:p>
            <a:pPr>
              <a:spcBef>
                <a:spcPts val="800"/>
              </a:spcBef>
            </a:pPr>
            <a:r>
              <a:rPr lang="ja-JP" altLang="en-US" sz="1800" dirty="0">
                <a:latin typeface="Yu Gothic Medium" panose="020B0400000000000000" pitchFamily="34" charset="-128"/>
                <a:ea typeface="Yu Gothic Medium" panose="020B0400000000000000" pitchFamily="34" charset="-128"/>
              </a:rPr>
              <a:t>醸造方法</a:t>
            </a:r>
          </a:p>
          <a:p>
            <a:pPr>
              <a:spcBef>
                <a:spcPts val="800"/>
              </a:spcBef>
            </a:pPr>
            <a:r>
              <a:rPr lang="ja-JP" altLang="en-US" sz="1800" dirty="0">
                <a:latin typeface="Yu Gothic Medium" panose="020B0400000000000000" pitchFamily="34" charset="-128"/>
                <a:ea typeface="Yu Gothic Medium" panose="020B0400000000000000" pitchFamily="34" charset="-128"/>
              </a:rPr>
              <a:t>様々なスタイル</a:t>
            </a:r>
          </a:p>
          <a:p>
            <a:pPr>
              <a:spcBef>
                <a:spcPts val="800"/>
              </a:spcBef>
            </a:pPr>
            <a:r>
              <a:rPr lang="ja-JP" altLang="en-US" sz="1800" dirty="0">
                <a:latin typeface="Yu Gothic Medium" panose="020B0400000000000000" pitchFamily="34" charset="-128"/>
                <a:ea typeface="Yu Gothic Medium" panose="020B0400000000000000" pitchFamily="34" charset="-128"/>
              </a:rPr>
              <a:t>栽培地</a:t>
            </a:r>
          </a:p>
          <a:p>
            <a:pPr>
              <a:spcBef>
                <a:spcPts val="800"/>
              </a:spcBef>
            </a:pPr>
            <a:r>
              <a:rPr lang="ja-JP" altLang="en-US" sz="1800" dirty="0">
                <a:latin typeface="Yu Gothic Medium" panose="020B0400000000000000" pitchFamily="34" charset="-128"/>
                <a:ea typeface="Yu Gothic Medium" panose="020B0400000000000000" pitchFamily="34" charset="-128"/>
              </a:rPr>
              <a:t>特徴と味わいのプロフィール</a:t>
            </a:r>
            <a:endParaRPr lang="en-AU" sz="1800" dirty="0">
              <a:latin typeface="Yu Gothic Medium" panose="020B0400000000000000" pitchFamily="34" charset="-128"/>
              <a:ea typeface="Yu Gothic Medium" panose="020B0400000000000000" pitchFamily="34" charset="-128"/>
            </a:endParaRPr>
          </a:p>
        </p:txBody>
      </p:sp>
      <p:sp>
        <p:nvSpPr>
          <p:cNvPr id="8" name="Title 2">
            <a:extLst>
              <a:ext uri="{FF2B5EF4-FFF2-40B4-BE49-F238E27FC236}">
                <a16:creationId xmlns:a16="http://schemas.microsoft.com/office/drawing/2014/main" id="{22DCBD4C-68BF-6C04-E742-EB2FAC6358AE}"/>
              </a:ext>
            </a:extLst>
          </p:cNvPr>
          <p:cNvSpPr txBox="1">
            <a:spLocks/>
          </p:cNvSpPr>
          <p:nvPr/>
        </p:nvSpPr>
        <p:spPr>
          <a:xfrm>
            <a:off x="6357176" y="584200"/>
            <a:ext cx="6158452" cy="1325562"/>
          </a:xfrm>
          <a:prstGeom prst="rect">
            <a:avLst/>
          </a:prstGeom>
        </p:spPr>
        <p:txBody>
          <a:bodyPr/>
          <a:lstStyle>
            <a:lvl1pPr algn="l" defTabSz="914453" rtl="0" eaLnBrk="1" latinLnBrk="0" hangingPunct="1">
              <a:lnSpc>
                <a:spcPct val="80000"/>
              </a:lnSpc>
              <a:spcBef>
                <a:spcPct val="0"/>
              </a:spcBef>
              <a:buNone/>
              <a:defRPr sz="5443" b="0" i="0" kern="1200" cap="all" baseline="0">
                <a:solidFill>
                  <a:schemeClr val="accent4"/>
                </a:solidFill>
                <a:latin typeface="Neue Haas Grotesk Text Pro" panose="020B0504020202020204" pitchFamily="34" charset="77"/>
                <a:ea typeface="Inter Display" panose="02000503000000020004" pitchFamily="2" charset="0"/>
                <a:cs typeface="Inter Display" panose="02000503000000020004" pitchFamily="2" charset="0"/>
              </a:defRPr>
            </a:lvl1pPr>
          </a:lstStyle>
          <a:p>
            <a:r>
              <a:rPr lang="en-AU" altLang="ja-JP" dirty="0">
                <a:solidFill>
                  <a:schemeClr val="accent1"/>
                </a:solidFill>
                <a:latin typeface="+mj-lt"/>
                <a:ea typeface="Yu Gothic Medium" panose="020B0400000000000000" pitchFamily="34" charset="-128"/>
              </a:rPr>
              <a:t>Today we’ll cover...</a:t>
            </a:r>
            <a:endParaRPr lang="en-US" dirty="0">
              <a:solidFill>
                <a:schemeClr val="accent1"/>
              </a:solidFill>
              <a:latin typeface="+mj-lt"/>
              <a:ea typeface="Yu Gothic Medium" panose="020B0400000000000000" pitchFamily="34" charset="-128"/>
            </a:endParaRPr>
          </a:p>
        </p:txBody>
      </p:sp>
    </p:spTree>
    <p:extLst>
      <p:ext uri="{BB962C8B-B14F-4D97-AF65-F5344CB8AC3E}">
        <p14:creationId xmlns:p14="http://schemas.microsoft.com/office/powerpoint/2010/main" val="1160338932"/>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Placeholder 11">
            <a:extLst>
              <a:ext uri="{FF2B5EF4-FFF2-40B4-BE49-F238E27FC236}">
                <a16:creationId xmlns:a16="http://schemas.microsoft.com/office/drawing/2014/main" id="{AB5986BB-4BC6-AAEF-DD6D-C566CE2AB68B}"/>
              </a:ext>
            </a:extLst>
          </p:cNvPr>
          <p:cNvPicPr>
            <a:picLocks noGrp="1" noChangeAspect="1"/>
          </p:cNvPicPr>
          <p:nvPr>
            <p:ph type="pic" sz="quarter" idx="12"/>
          </p:nvPr>
        </p:nvPicPr>
        <p:blipFill>
          <a:blip r:embed="rId2" cstate="screen">
            <a:extLst>
              <a:ext uri="{28A0092B-C50C-407E-A947-70E740481C1C}">
                <a14:useLocalDpi xmlns:a14="http://schemas.microsoft.com/office/drawing/2010/main"/>
              </a:ext>
            </a:extLst>
          </a:blip>
          <a:srcRect/>
          <a:stretch/>
        </p:blipFill>
        <p:spPr>
          <a:xfrm>
            <a:off x="7840301" y="368300"/>
            <a:ext cx="4351699" cy="2683811"/>
          </a:xfrm>
        </p:spPr>
      </p:pic>
      <p:sp>
        <p:nvSpPr>
          <p:cNvPr id="3" name="Title 2">
            <a:extLst>
              <a:ext uri="{FF2B5EF4-FFF2-40B4-BE49-F238E27FC236}">
                <a16:creationId xmlns:a16="http://schemas.microsoft.com/office/drawing/2014/main" id="{89F80A8C-7954-4435-DBFB-8A167ABA8993}"/>
              </a:ext>
            </a:extLst>
          </p:cNvPr>
          <p:cNvSpPr>
            <a:spLocks noGrp="1"/>
          </p:cNvSpPr>
          <p:nvPr>
            <p:ph type="title"/>
          </p:nvPr>
        </p:nvSpPr>
        <p:spPr>
          <a:xfrm>
            <a:off x="785436" y="3429000"/>
            <a:ext cx="2685916" cy="662774"/>
          </a:xfrm>
        </p:spPr>
        <p:txBody>
          <a:bodyPr/>
          <a:lstStyle/>
          <a:p>
            <a:r>
              <a:rPr lang="en-US" dirty="0"/>
              <a:t>1820</a:t>
            </a:r>
            <a:r>
              <a:rPr lang="ja-JP" altLang="en-US" sz="1600" dirty="0">
                <a:latin typeface="Yu Gothic" panose="020B0400000000000000" pitchFamily="34" charset="-128"/>
                <a:ea typeface="Yu Gothic" panose="020B0400000000000000" pitchFamily="34" charset="-128"/>
              </a:rPr>
              <a:t>年代</a:t>
            </a:r>
            <a:r>
              <a:rPr lang="en-US" dirty="0"/>
              <a:t>– 1830</a:t>
            </a:r>
            <a:r>
              <a:rPr lang="ja-JP" altLang="en-US" sz="1600" dirty="0">
                <a:latin typeface="Yu Gothic" panose="020B0400000000000000" pitchFamily="34" charset="-128"/>
                <a:ea typeface="Yu Gothic" panose="020B0400000000000000" pitchFamily="34" charset="-128"/>
              </a:rPr>
              <a:t>年代</a:t>
            </a:r>
            <a:endParaRPr lang="en-US" sz="1600" dirty="0">
              <a:latin typeface="Yu Gothic" panose="020B0400000000000000" pitchFamily="34" charset="-128"/>
              <a:ea typeface="Yu Gothic" panose="020B0400000000000000" pitchFamily="34" charset="-128"/>
            </a:endParaRPr>
          </a:p>
        </p:txBody>
      </p:sp>
      <p:sp>
        <p:nvSpPr>
          <p:cNvPr id="4" name="Text Placeholder 3">
            <a:extLst>
              <a:ext uri="{FF2B5EF4-FFF2-40B4-BE49-F238E27FC236}">
                <a16:creationId xmlns:a16="http://schemas.microsoft.com/office/drawing/2014/main" id="{CA68D089-C4E3-78D9-88DE-974ED86D9DA9}"/>
              </a:ext>
            </a:extLst>
          </p:cNvPr>
          <p:cNvSpPr>
            <a:spLocks noGrp="1"/>
          </p:cNvSpPr>
          <p:nvPr>
            <p:ph type="body" sz="quarter" idx="10"/>
          </p:nvPr>
        </p:nvSpPr>
        <p:spPr>
          <a:xfrm>
            <a:off x="785437" y="4091781"/>
            <a:ext cx="2685916" cy="1461301"/>
          </a:xfrm>
        </p:spPr>
        <p:txBody>
          <a:bodyPr/>
          <a:lstStyle/>
          <a:p>
            <a:pPr>
              <a:lnSpc>
                <a:spcPct val="95000"/>
              </a:lnSpc>
            </a:pPr>
            <a:r>
              <a:rPr lang="ja-JP" altLang="en-US" sz="1600" dirty="0">
                <a:latin typeface="Yu Gothic Medium" panose="020B0400000000000000" pitchFamily="34" charset="-128"/>
                <a:ea typeface="Yu Gothic Medium" panose="020B0400000000000000" pitchFamily="34" charset="-128"/>
              </a:rPr>
              <a:t>シャルドネはオーストラリアに最初に持ち込まれた品種の一つで、温暖で乾燥した気候でよく育つ</a:t>
            </a:r>
            <a:endParaRPr lang="en-AU" sz="1600" dirty="0">
              <a:latin typeface="Yu Gothic Medium" panose="020B0400000000000000" pitchFamily="34" charset="-128"/>
              <a:ea typeface="Yu Gothic Medium" panose="020B0400000000000000" pitchFamily="34" charset="-128"/>
            </a:endParaRPr>
          </a:p>
        </p:txBody>
      </p:sp>
      <p:sp>
        <p:nvSpPr>
          <p:cNvPr id="5" name="Text Placeholder 4">
            <a:extLst>
              <a:ext uri="{FF2B5EF4-FFF2-40B4-BE49-F238E27FC236}">
                <a16:creationId xmlns:a16="http://schemas.microsoft.com/office/drawing/2014/main" id="{CA3339EB-162F-1CC5-BB01-D2C8D60E1F8F}"/>
              </a:ext>
            </a:extLst>
          </p:cNvPr>
          <p:cNvSpPr>
            <a:spLocks noGrp="1"/>
          </p:cNvSpPr>
          <p:nvPr>
            <p:ph type="body" sz="quarter" idx="15"/>
          </p:nvPr>
        </p:nvSpPr>
        <p:spPr>
          <a:xfrm>
            <a:off x="4858512" y="1691868"/>
            <a:ext cx="2756281" cy="1461301"/>
          </a:xfrm>
        </p:spPr>
        <p:txBody>
          <a:bodyPr/>
          <a:lstStyle/>
          <a:p>
            <a:pPr>
              <a:lnSpc>
                <a:spcPct val="95000"/>
              </a:lnSpc>
            </a:pPr>
            <a:r>
              <a:rPr lang="ja-JP" altLang="en-US" sz="1600" dirty="0">
                <a:latin typeface="Yu Gothic Medium" panose="020B0400000000000000" pitchFamily="34" charset="-128"/>
                <a:ea typeface="Yu Gothic Medium" panose="020B0400000000000000" pitchFamily="34" charset="-128"/>
              </a:rPr>
              <a:t>ペンフォールドが実験的に</a:t>
            </a:r>
            <a:br>
              <a:rPr lang="en-US" altLang="ja-JP" sz="1600" dirty="0">
                <a:latin typeface="Yu Gothic Medium" panose="020B0400000000000000" pitchFamily="34" charset="-128"/>
                <a:ea typeface="Yu Gothic Medium" panose="020B0400000000000000" pitchFamily="34" charset="-128"/>
              </a:rPr>
            </a:br>
            <a:r>
              <a:rPr lang="ja-JP" altLang="en-US" sz="1600" dirty="0">
                <a:latin typeface="Yu Gothic Medium" panose="020B0400000000000000" pitchFamily="34" charset="-128"/>
                <a:ea typeface="Yu Gothic Medium" panose="020B0400000000000000" pitchFamily="34" charset="-128"/>
              </a:rPr>
              <a:t>植えた畑（現ティレルズの</a:t>
            </a:r>
            <a:r>
              <a:rPr lang="en-AU" sz="1600" dirty="0">
                <a:latin typeface="Yu Gothic Medium" panose="020B0400000000000000" pitchFamily="34" charset="-128"/>
                <a:ea typeface="Yu Gothic Medium" panose="020B0400000000000000" pitchFamily="34" charset="-128"/>
              </a:rPr>
              <a:t>HVD</a:t>
            </a:r>
            <a:r>
              <a:rPr lang="ja-JP" altLang="en-US" sz="1600" dirty="0">
                <a:latin typeface="Yu Gothic Medium" panose="020B0400000000000000" pitchFamily="34" charset="-128"/>
                <a:ea typeface="Yu Gothic Medium" panose="020B0400000000000000" pitchFamily="34" charset="-128"/>
              </a:rPr>
              <a:t>ヴィンヤード）はハンター・ヴァレーにあり、</a:t>
            </a:r>
            <a:br>
              <a:rPr lang="en-US" altLang="ja-JP" sz="1600" dirty="0">
                <a:latin typeface="Yu Gothic Medium" panose="020B0400000000000000" pitchFamily="34" charset="-128"/>
                <a:ea typeface="Yu Gothic Medium" panose="020B0400000000000000" pitchFamily="34" charset="-128"/>
              </a:rPr>
            </a:br>
            <a:r>
              <a:rPr lang="ja-JP" altLang="en-US" sz="1600" dirty="0">
                <a:latin typeface="Yu Gothic Medium" panose="020B0400000000000000" pitchFamily="34" charset="-128"/>
                <a:ea typeface="Yu Gothic Medium" panose="020B0400000000000000" pitchFamily="34" charset="-128"/>
              </a:rPr>
              <a:t>現在では世界で最も古い</a:t>
            </a:r>
            <a:br>
              <a:rPr lang="en-US" altLang="ja-JP" sz="1600" dirty="0">
                <a:latin typeface="Yu Gothic Medium" panose="020B0400000000000000" pitchFamily="34" charset="-128"/>
                <a:ea typeface="Yu Gothic Medium" panose="020B0400000000000000" pitchFamily="34" charset="-128"/>
              </a:rPr>
            </a:br>
            <a:r>
              <a:rPr lang="ja-JP" altLang="en-US" sz="1600" dirty="0">
                <a:latin typeface="Yu Gothic Medium" panose="020B0400000000000000" pitchFamily="34" charset="-128"/>
                <a:ea typeface="Yu Gothic Medium" panose="020B0400000000000000" pitchFamily="34" charset="-128"/>
              </a:rPr>
              <a:t>シャルドネの畑の一つ</a:t>
            </a:r>
            <a:endParaRPr lang="en-US" dirty="0">
              <a:latin typeface="Yu Gothic Medium" panose="020B0400000000000000" pitchFamily="34" charset="-128"/>
              <a:ea typeface="Yu Gothic Medium" panose="020B0400000000000000" pitchFamily="34" charset="-128"/>
            </a:endParaRPr>
          </a:p>
        </p:txBody>
      </p:sp>
      <p:sp>
        <p:nvSpPr>
          <p:cNvPr id="6" name="Text Placeholder 5">
            <a:extLst>
              <a:ext uri="{FF2B5EF4-FFF2-40B4-BE49-F238E27FC236}">
                <a16:creationId xmlns:a16="http://schemas.microsoft.com/office/drawing/2014/main" id="{B1BB7681-E9CB-DA03-A1DB-87436F4CE04B}"/>
              </a:ext>
            </a:extLst>
          </p:cNvPr>
          <p:cNvSpPr>
            <a:spLocks noGrp="1"/>
          </p:cNvSpPr>
          <p:nvPr>
            <p:ph type="body" sz="quarter" idx="16"/>
          </p:nvPr>
        </p:nvSpPr>
        <p:spPr>
          <a:xfrm>
            <a:off x="4858512" y="1029094"/>
            <a:ext cx="2375551" cy="662774"/>
          </a:xfrm>
        </p:spPr>
        <p:txBody>
          <a:bodyPr/>
          <a:lstStyle/>
          <a:p>
            <a:r>
              <a:rPr lang="en-US" dirty="0"/>
              <a:t>1908</a:t>
            </a:r>
            <a:r>
              <a:rPr lang="ja-JP" altLang="en-US" sz="1600" dirty="0">
                <a:latin typeface="Yu Gothic" panose="020B0400000000000000" pitchFamily="34" charset="-128"/>
                <a:ea typeface="Yu Gothic" panose="020B0400000000000000" pitchFamily="34" charset="-128"/>
              </a:rPr>
              <a:t>年</a:t>
            </a:r>
            <a:endParaRPr lang="en-US" sz="1600" dirty="0">
              <a:latin typeface="Yu Gothic" panose="020B0400000000000000" pitchFamily="34" charset="-128"/>
              <a:ea typeface="Yu Gothic" panose="020B0400000000000000" pitchFamily="34" charset="-128"/>
            </a:endParaRPr>
          </a:p>
        </p:txBody>
      </p:sp>
      <p:sp>
        <p:nvSpPr>
          <p:cNvPr id="7" name="Text Placeholder 6">
            <a:extLst>
              <a:ext uri="{FF2B5EF4-FFF2-40B4-BE49-F238E27FC236}">
                <a16:creationId xmlns:a16="http://schemas.microsoft.com/office/drawing/2014/main" id="{98191510-D3CD-6D75-8447-FBB6BC2FED22}"/>
              </a:ext>
            </a:extLst>
          </p:cNvPr>
          <p:cNvSpPr>
            <a:spLocks noGrp="1"/>
          </p:cNvSpPr>
          <p:nvPr>
            <p:ph type="body" sz="quarter" idx="17"/>
          </p:nvPr>
        </p:nvSpPr>
        <p:spPr>
          <a:xfrm>
            <a:off x="9355458" y="4181635"/>
            <a:ext cx="2600898" cy="1461301"/>
          </a:xfrm>
        </p:spPr>
        <p:txBody>
          <a:bodyPr/>
          <a:lstStyle/>
          <a:p>
            <a:pPr>
              <a:lnSpc>
                <a:spcPct val="95000"/>
              </a:lnSpc>
            </a:pPr>
            <a:r>
              <a:rPr lang="ja-JP" altLang="en-US" sz="1600" dirty="0">
                <a:latin typeface="Yu Gothic Medium" panose="020B0400000000000000" pitchFamily="34" charset="-128"/>
                <a:ea typeface="Yu Gothic Medium" panose="020B0400000000000000" pitchFamily="34" charset="-128"/>
              </a:rPr>
              <a:t>クレイグムーアの挿し木は、オーストラリアで最も優れたヨーロッパ産のシャルドネ・クローンのひとつに認定されている</a:t>
            </a:r>
          </a:p>
        </p:txBody>
      </p:sp>
      <p:sp>
        <p:nvSpPr>
          <p:cNvPr id="8" name="Text Placeholder 7">
            <a:extLst>
              <a:ext uri="{FF2B5EF4-FFF2-40B4-BE49-F238E27FC236}">
                <a16:creationId xmlns:a16="http://schemas.microsoft.com/office/drawing/2014/main" id="{7CB350C9-D773-C2B0-7820-5120B22D2577}"/>
              </a:ext>
            </a:extLst>
          </p:cNvPr>
          <p:cNvSpPr>
            <a:spLocks noGrp="1"/>
          </p:cNvSpPr>
          <p:nvPr>
            <p:ph type="body" sz="quarter" idx="18"/>
          </p:nvPr>
        </p:nvSpPr>
        <p:spPr>
          <a:xfrm>
            <a:off x="9344572" y="3497784"/>
            <a:ext cx="2120040" cy="662774"/>
          </a:xfrm>
        </p:spPr>
        <p:txBody>
          <a:bodyPr/>
          <a:lstStyle/>
          <a:p>
            <a:r>
              <a:rPr lang="en-US" dirty="0"/>
              <a:t>1969</a:t>
            </a:r>
            <a:r>
              <a:rPr kumimoji="0" lang="ja-JP" altLang="en-US" sz="1600" b="1" i="0" u="none" strike="noStrike" kern="1200" cap="none" spc="0" normalizeH="0" baseline="0" noProof="0" dirty="0">
                <a:ln>
                  <a:noFill/>
                </a:ln>
                <a:solidFill>
                  <a:srgbClr val="601328"/>
                </a:solidFill>
                <a:effectLst/>
                <a:uLnTx/>
                <a:uFillTx/>
                <a:latin typeface="Yu Gothic" panose="020B0400000000000000" pitchFamily="34" charset="-128"/>
                <a:ea typeface="Yu Gothic" panose="020B0400000000000000" pitchFamily="34" charset="-128"/>
                <a:cs typeface="Inter Display" panose="02000503000000020004" pitchFamily="2" charset="0"/>
              </a:rPr>
              <a:t>年</a:t>
            </a:r>
            <a:endParaRPr lang="en-US" dirty="0"/>
          </a:p>
        </p:txBody>
      </p:sp>
      <p:sp>
        <p:nvSpPr>
          <p:cNvPr id="9" name="Text Placeholder 8">
            <a:extLst>
              <a:ext uri="{FF2B5EF4-FFF2-40B4-BE49-F238E27FC236}">
                <a16:creationId xmlns:a16="http://schemas.microsoft.com/office/drawing/2014/main" id="{18DB7929-ED55-52E5-510A-55DED06ABDD4}"/>
              </a:ext>
            </a:extLst>
          </p:cNvPr>
          <p:cNvSpPr>
            <a:spLocks noGrp="1"/>
          </p:cNvSpPr>
          <p:nvPr>
            <p:ph type="body" sz="quarter" idx="13"/>
          </p:nvPr>
        </p:nvSpPr>
        <p:spPr>
          <a:xfrm>
            <a:off x="506813" y="584200"/>
            <a:ext cx="4351699" cy="1325563"/>
          </a:xfrm>
        </p:spPr>
        <p:txBody>
          <a:bodyPr/>
          <a:lstStyle/>
          <a:p>
            <a:r>
              <a:rPr lang="en-US" altLang="ja-JP" dirty="0">
                <a:solidFill>
                  <a:schemeClr val="accent5"/>
                </a:solidFill>
                <a:latin typeface="+mj-lt"/>
                <a:ea typeface="Yu Gothic Medium" panose="020B0400000000000000" pitchFamily="34" charset="-128"/>
                <a:cs typeface="Arial" panose="020B0604020202020204" pitchFamily="34" charset="0"/>
              </a:rPr>
              <a:t>AUSTRALIA</a:t>
            </a:r>
            <a:r>
              <a:rPr lang="ja-JP" altLang="en-US" dirty="0">
                <a:solidFill>
                  <a:schemeClr val="accent5"/>
                </a:solidFill>
                <a:latin typeface="Yu Gothic Medium" panose="020B0400000000000000" pitchFamily="34" charset="-128"/>
                <a:ea typeface="Yu Gothic Medium" panose="020B0400000000000000" pitchFamily="34" charset="-128"/>
              </a:rPr>
              <a:t>の</a:t>
            </a:r>
            <a:r>
              <a:rPr lang="ja-JP" altLang="en-US" dirty="0">
                <a:solidFill>
                  <a:schemeClr val="accent1"/>
                </a:solidFill>
                <a:latin typeface="Yu Gothic Medium" panose="020B0400000000000000" pitchFamily="34" charset="-128"/>
                <a:ea typeface="Yu Gothic Medium" panose="020B0400000000000000" pitchFamily="34" charset="-128"/>
              </a:rPr>
              <a:t>シャルドネの歴史</a:t>
            </a:r>
            <a:endParaRPr lang="en-US" dirty="0">
              <a:solidFill>
                <a:schemeClr val="accent1"/>
              </a:solidFill>
              <a:latin typeface="Yu Gothic Medium" panose="020B0400000000000000" pitchFamily="34" charset="-128"/>
              <a:ea typeface="Yu Gothic Medium" panose="020B0400000000000000" pitchFamily="34" charset="-128"/>
            </a:endParaRPr>
          </a:p>
        </p:txBody>
      </p:sp>
      <p:sp>
        <p:nvSpPr>
          <p:cNvPr id="2" name="Text Placeholder 6">
            <a:extLst>
              <a:ext uri="{FF2B5EF4-FFF2-40B4-BE49-F238E27FC236}">
                <a16:creationId xmlns:a16="http://schemas.microsoft.com/office/drawing/2014/main" id="{4598F50F-26E6-A7C4-6AE9-88FCD552143E}"/>
              </a:ext>
            </a:extLst>
          </p:cNvPr>
          <p:cNvSpPr txBox="1">
            <a:spLocks/>
          </p:cNvSpPr>
          <p:nvPr/>
        </p:nvSpPr>
        <p:spPr>
          <a:xfrm>
            <a:off x="6235740" y="4160558"/>
            <a:ext cx="2484909" cy="1461301"/>
          </a:xfrm>
          <a:prstGeom prst="rect">
            <a:avLst/>
          </a:prstGeom>
        </p:spPr>
        <p:txBody>
          <a:bodyPr vert="horz" lIns="0" tIns="0" rIns="0" bIns="0" rtlCol="0">
            <a:noAutofit/>
          </a:bodyPr>
          <a:lstStyle>
            <a:lvl1pPr marL="0" indent="0" algn="l" defTabSz="914453" rtl="0" eaLnBrk="1" latinLnBrk="0" hangingPunct="1">
              <a:lnSpc>
                <a:spcPct val="100000"/>
              </a:lnSpc>
              <a:spcBef>
                <a:spcPts val="544"/>
              </a:spcBef>
              <a:buClr>
                <a:schemeClr val="accent1"/>
              </a:buClr>
              <a:buFont typeface="Arial" panose="020B0604020202020204" pitchFamily="34" charset="0"/>
              <a:buNone/>
              <a:defRPr sz="1600"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1pPr>
            <a:lvl2pPr marL="163304" indent="0" algn="l" defTabSz="914453" rtl="0" eaLnBrk="1" latinLnBrk="0" hangingPunct="1">
              <a:lnSpc>
                <a:spcPct val="100000"/>
              </a:lnSpc>
              <a:spcBef>
                <a:spcPct val="0"/>
              </a:spcBef>
              <a:buClrTx/>
              <a:buFont typeface="Arial" panose="020B0604020202020204" pitchFamily="34" charset="0"/>
              <a:buNone/>
              <a:defRPr sz="1600"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2pPr>
            <a:lvl3pPr marL="326609" indent="0" algn="l" defTabSz="914453" rtl="0" eaLnBrk="1" latinLnBrk="0" hangingPunct="1">
              <a:lnSpc>
                <a:spcPct val="100000"/>
              </a:lnSpc>
              <a:spcBef>
                <a:spcPct val="0"/>
              </a:spcBef>
              <a:buClrTx/>
              <a:buFont typeface="Arial" panose="020B0604020202020204" pitchFamily="34" charset="0"/>
              <a:buNone/>
              <a:defRPr sz="1600"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3pPr>
            <a:lvl4pPr marL="489913" indent="0" algn="l" defTabSz="914453" rtl="0" eaLnBrk="1" latinLnBrk="0" hangingPunct="1">
              <a:lnSpc>
                <a:spcPct val="100000"/>
              </a:lnSpc>
              <a:spcBef>
                <a:spcPct val="0"/>
              </a:spcBef>
              <a:buClrTx/>
              <a:buFont typeface="Arial" panose="020B0604020202020204" pitchFamily="34" charset="0"/>
              <a:buNone/>
              <a:defRPr sz="1600"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4pPr>
            <a:lvl5pPr marL="653218" indent="0" algn="l" defTabSz="914453" rtl="0" eaLnBrk="1" latinLnBrk="0" hangingPunct="1">
              <a:lnSpc>
                <a:spcPct val="100000"/>
              </a:lnSpc>
              <a:spcBef>
                <a:spcPct val="0"/>
              </a:spcBef>
              <a:buClrTx/>
              <a:buFont typeface="Arial" panose="020B0604020202020204" pitchFamily="34" charset="0"/>
              <a:buNone/>
              <a:defRPr sz="1600"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5pPr>
            <a:lvl6pPr marL="2514748"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974"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01"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427"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95000"/>
              </a:lnSpc>
            </a:pPr>
            <a:r>
              <a:rPr lang="ja-JP" altLang="en-US" sz="1600" dirty="0">
                <a:latin typeface="Yu Gothic Medium" panose="020B0400000000000000" pitchFamily="34" charset="-128"/>
                <a:ea typeface="Yu Gothic Medium" panose="020B0400000000000000" pitchFamily="34" charset="-128"/>
              </a:rPr>
              <a:t>シドニーのフェアフィールドにある「カルナ・ヴィンヤード」のシャルドネの挿し木がロス家に与えられ、それがマジーのクレイグムーア・ヴィンヤードに</a:t>
            </a:r>
            <a:br>
              <a:rPr lang="en-US" altLang="ja-JP" sz="1600" dirty="0">
                <a:latin typeface="Yu Gothic Medium" panose="020B0400000000000000" pitchFamily="34" charset="-128"/>
                <a:ea typeface="Yu Gothic Medium" panose="020B0400000000000000" pitchFamily="34" charset="-128"/>
              </a:rPr>
            </a:br>
            <a:r>
              <a:rPr lang="ja-JP" altLang="en-US" sz="1600" dirty="0">
                <a:latin typeface="Yu Gothic Medium" panose="020B0400000000000000" pitchFamily="34" charset="-128"/>
                <a:ea typeface="Yu Gothic Medium" panose="020B0400000000000000" pitchFamily="34" charset="-128"/>
              </a:rPr>
              <a:t>植え付けられる。</a:t>
            </a:r>
            <a:endParaRPr lang="en-AU" sz="1600" dirty="0">
              <a:latin typeface="Yu Gothic Medium" panose="020B0400000000000000" pitchFamily="34" charset="-128"/>
              <a:ea typeface="Yu Gothic Medium" panose="020B0400000000000000" pitchFamily="34" charset="-128"/>
            </a:endParaRPr>
          </a:p>
        </p:txBody>
      </p:sp>
      <p:sp>
        <p:nvSpPr>
          <p:cNvPr id="10" name="Text Placeholder 7">
            <a:extLst>
              <a:ext uri="{FF2B5EF4-FFF2-40B4-BE49-F238E27FC236}">
                <a16:creationId xmlns:a16="http://schemas.microsoft.com/office/drawing/2014/main" id="{F41923B4-9EF8-DF84-26ED-303BFE942EF3}"/>
              </a:ext>
            </a:extLst>
          </p:cNvPr>
          <p:cNvSpPr txBox="1">
            <a:spLocks/>
          </p:cNvSpPr>
          <p:nvPr/>
        </p:nvSpPr>
        <p:spPr>
          <a:xfrm>
            <a:off x="6224854" y="3476707"/>
            <a:ext cx="2120040" cy="662774"/>
          </a:xfrm>
          <a:prstGeom prst="rect">
            <a:avLst/>
          </a:prstGeom>
        </p:spPr>
        <p:txBody>
          <a:bodyPr vert="horz" lIns="0" tIns="0" rIns="0" bIns="0" rtlCol="0" anchor="b">
            <a:noAutofit/>
          </a:bodyPr>
          <a:lstStyle>
            <a:lvl1pPr marL="0" indent="0" algn="l" defTabSz="914453" rtl="0" eaLnBrk="1" latinLnBrk="0" hangingPunct="1">
              <a:lnSpc>
                <a:spcPct val="82000"/>
              </a:lnSpc>
              <a:spcBef>
                <a:spcPts val="544"/>
              </a:spcBef>
              <a:buClr>
                <a:schemeClr val="accent4"/>
              </a:buClr>
              <a:buFontTx/>
              <a:buNone/>
              <a:defRPr sz="2400" b="1" i="0" kern="1200">
                <a:solidFill>
                  <a:schemeClr val="accent1"/>
                </a:solidFill>
                <a:latin typeface="Neue Haas Grotesk Text Pro" panose="020B0504020202020204" pitchFamily="34" charset="77"/>
                <a:ea typeface="Inter Display" panose="02000503000000020004" pitchFamily="2" charset="0"/>
                <a:cs typeface="Inter Display" panose="02000503000000020004" pitchFamily="2" charset="0"/>
              </a:defRPr>
            </a:lvl1pPr>
            <a:lvl2pPr marL="422550" indent="-259245" algn="l" defTabSz="914453" rtl="0" eaLnBrk="1" latinLnBrk="0" hangingPunct="1">
              <a:lnSpc>
                <a:spcPct val="100000"/>
              </a:lnSpc>
              <a:spcBef>
                <a:spcPct val="0"/>
              </a:spcBef>
              <a:buClrTx/>
              <a:buFont typeface="Arial" panose="020B0604020202020204" pitchFamily="34" charset="0"/>
              <a:buChar char="•"/>
              <a:defRPr sz="1634"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2pPr>
            <a:lvl3pPr marL="585854" indent="-259245" algn="l" defTabSz="914453" rtl="0" eaLnBrk="1" latinLnBrk="0" hangingPunct="1">
              <a:lnSpc>
                <a:spcPct val="100000"/>
              </a:lnSpc>
              <a:spcBef>
                <a:spcPct val="0"/>
              </a:spcBef>
              <a:buClrTx/>
              <a:buFont typeface="Arial" panose="020B0604020202020204" pitchFamily="34" charset="0"/>
              <a:buChar char="•"/>
              <a:defRPr sz="1634"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3pPr>
            <a:lvl4pPr marL="749159" indent="-259245" algn="l" defTabSz="914453" rtl="0" eaLnBrk="1" latinLnBrk="0" hangingPunct="1">
              <a:lnSpc>
                <a:spcPct val="100000"/>
              </a:lnSpc>
              <a:spcBef>
                <a:spcPct val="0"/>
              </a:spcBef>
              <a:buClrTx/>
              <a:buFont typeface="Arial" panose="020B0604020202020204" pitchFamily="34" charset="0"/>
              <a:buChar char="•"/>
              <a:defRPr sz="1634"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4pPr>
            <a:lvl5pPr marL="912464" indent="-259245" algn="l" defTabSz="914453" rtl="0" eaLnBrk="1" latinLnBrk="0" hangingPunct="1">
              <a:lnSpc>
                <a:spcPct val="100000"/>
              </a:lnSpc>
              <a:spcBef>
                <a:spcPct val="0"/>
              </a:spcBef>
              <a:buClrTx/>
              <a:buFont typeface="Arial" panose="020B0604020202020204" pitchFamily="34" charset="0"/>
              <a:buChar char="•"/>
              <a:defRPr sz="1634"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5pPr>
            <a:lvl6pPr marL="2514748"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974"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01"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427"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1918</a:t>
            </a:r>
            <a:r>
              <a:rPr kumimoji="0" lang="ja-JP" altLang="en-US" sz="1600" b="1" i="0" u="none" strike="noStrike" kern="1200" cap="none" spc="0" normalizeH="0" baseline="0" noProof="0" dirty="0">
                <a:ln>
                  <a:noFill/>
                </a:ln>
                <a:solidFill>
                  <a:srgbClr val="601328"/>
                </a:solidFill>
                <a:effectLst/>
                <a:uLnTx/>
                <a:uFillTx/>
                <a:latin typeface="Yu Gothic" panose="020B0400000000000000" pitchFamily="34" charset="-128"/>
                <a:ea typeface="Yu Gothic" panose="020B0400000000000000" pitchFamily="34" charset="-128"/>
                <a:cs typeface="Inter Display" panose="02000503000000020004" pitchFamily="2" charset="0"/>
              </a:rPr>
              <a:t>年</a:t>
            </a:r>
            <a:endParaRPr lang="en-US" dirty="0"/>
          </a:p>
        </p:txBody>
      </p:sp>
    </p:spTree>
    <p:extLst>
      <p:ext uri="{BB962C8B-B14F-4D97-AF65-F5344CB8AC3E}">
        <p14:creationId xmlns:p14="http://schemas.microsoft.com/office/powerpoint/2010/main" val="3274010999"/>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E25CF1C7-70AA-FC1F-C8BD-579EB3EB8129}"/>
              </a:ext>
            </a:extLst>
          </p:cNvPr>
          <p:cNvSpPr>
            <a:spLocks noGrp="1"/>
          </p:cNvSpPr>
          <p:nvPr>
            <p:ph type="body" sz="quarter" idx="17"/>
          </p:nvPr>
        </p:nvSpPr>
        <p:spPr>
          <a:xfrm>
            <a:off x="896029" y="4242819"/>
            <a:ext cx="2692416" cy="1461301"/>
          </a:xfrm>
        </p:spPr>
        <p:txBody>
          <a:bodyPr/>
          <a:lstStyle/>
          <a:p>
            <a:pPr>
              <a:lnSpc>
                <a:spcPct val="95000"/>
              </a:lnSpc>
            </a:pPr>
            <a:r>
              <a:rPr lang="ja-JP" altLang="en-US" sz="1600" dirty="0">
                <a:latin typeface="Yu Gothic Medium" panose="020B0400000000000000" pitchFamily="34" charset="-128"/>
                <a:ea typeface="Yu Gothic Medium" panose="020B0400000000000000" pitchFamily="34" charset="-128"/>
              </a:rPr>
              <a:t>消費者の好みが酒精強化からテーブルワインにシフトし、ティレルズの</a:t>
            </a:r>
            <a:r>
              <a:rPr lang="en-AU" sz="1600" dirty="0">
                <a:latin typeface="Yu Gothic Medium" panose="020B0400000000000000" pitchFamily="34" charset="-128"/>
                <a:ea typeface="Yu Gothic Medium" panose="020B0400000000000000" pitchFamily="34" charset="-128"/>
              </a:rPr>
              <a:t>Vat47</a:t>
            </a:r>
            <a:r>
              <a:rPr lang="ja-JP" altLang="en-US" sz="1600" dirty="0">
                <a:latin typeface="Yu Gothic Medium" panose="020B0400000000000000" pitchFamily="34" charset="-128"/>
                <a:ea typeface="Yu Gothic Medium" panose="020B0400000000000000" pitchFamily="34" charset="-128"/>
              </a:rPr>
              <a:t>シャルドネなどを含む、新しい</a:t>
            </a:r>
            <a:br>
              <a:rPr lang="ja-JP" altLang="en-US" sz="1600" dirty="0">
                <a:latin typeface="Yu Gothic Medium" panose="020B0400000000000000" pitchFamily="34" charset="-128"/>
                <a:ea typeface="Yu Gothic Medium" panose="020B0400000000000000" pitchFamily="34" charset="-128"/>
              </a:rPr>
            </a:br>
            <a:r>
              <a:rPr lang="ja-JP" altLang="en-US" sz="1600" dirty="0">
                <a:latin typeface="Yu Gothic Medium" panose="020B0400000000000000" pitchFamily="34" charset="-128"/>
                <a:ea typeface="Yu Gothic Medium" panose="020B0400000000000000" pitchFamily="34" charset="-128"/>
              </a:rPr>
              <a:t>スタイルのワインが生産されルようになる。</a:t>
            </a:r>
            <a:endParaRPr lang="en-AU" sz="1600" dirty="0">
              <a:latin typeface="Yu Gothic Medium" panose="020B0400000000000000" pitchFamily="34" charset="-128"/>
              <a:ea typeface="Yu Gothic Medium" panose="020B0400000000000000" pitchFamily="34" charset="-128"/>
            </a:endParaRPr>
          </a:p>
        </p:txBody>
      </p:sp>
      <p:sp>
        <p:nvSpPr>
          <p:cNvPr id="4" name="Text Placeholder 3">
            <a:extLst>
              <a:ext uri="{FF2B5EF4-FFF2-40B4-BE49-F238E27FC236}">
                <a16:creationId xmlns:a16="http://schemas.microsoft.com/office/drawing/2014/main" id="{2DE44FBB-F168-EAE4-CCB5-6AA8D5B164C3}"/>
              </a:ext>
            </a:extLst>
          </p:cNvPr>
          <p:cNvSpPr>
            <a:spLocks noGrp="1"/>
          </p:cNvSpPr>
          <p:nvPr>
            <p:ph type="body" sz="quarter" idx="18"/>
          </p:nvPr>
        </p:nvSpPr>
        <p:spPr>
          <a:xfrm>
            <a:off x="885143" y="3558968"/>
            <a:ext cx="2120040" cy="662774"/>
          </a:xfrm>
        </p:spPr>
        <p:txBody>
          <a:bodyPr/>
          <a:lstStyle/>
          <a:p>
            <a:r>
              <a:rPr lang="en-US" dirty="0"/>
              <a:t>1970</a:t>
            </a:r>
            <a:r>
              <a:rPr lang="ja-JP" altLang="en-US" sz="1600" dirty="0">
                <a:latin typeface="Yu Gothic" panose="020B0400000000000000" pitchFamily="34" charset="-128"/>
                <a:ea typeface="Yu Gothic" panose="020B0400000000000000" pitchFamily="34" charset="-128"/>
              </a:rPr>
              <a:t>年代</a:t>
            </a:r>
            <a:endParaRPr lang="en-US" sz="1600" dirty="0"/>
          </a:p>
        </p:txBody>
      </p:sp>
      <p:sp>
        <p:nvSpPr>
          <p:cNvPr id="7" name="Text Placeholder 6">
            <a:extLst>
              <a:ext uri="{FF2B5EF4-FFF2-40B4-BE49-F238E27FC236}">
                <a16:creationId xmlns:a16="http://schemas.microsoft.com/office/drawing/2014/main" id="{DF7077BD-D789-45D0-7EE7-1D54DC3CB774}"/>
              </a:ext>
            </a:extLst>
          </p:cNvPr>
          <p:cNvSpPr>
            <a:spLocks noGrp="1"/>
          </p:cNvSpPr>
          <p:nvPr>
            <p:ph type="body" sz="quarter" idx="21"/>
          </p:nvPr>
        </p:nvSpPr>
        <p:spPr>
          <a:xfrm>
            <a:off x="2731759" y="1506344"/>
            <a:ext cx="3280421" cy="1461301"/>
          </a:xfrm>
        </p:spPr>
        <p:txBody>
          <a:bodyPr/>
          <a:lstStyle/>
          <a:p>
            <a:pPr>
              <a:lnSpc>
                <a:spcPct val="95000"/>
              </a:lnSpc>
            </a:pPr>
            <a:r>
              <a:rPr lang="ja-JP" altLang="en-US" sz="1600" dirty="0">
                <a:latin typeface="Yu Gothic Medium" panose="020B0400000000000000" pitchFamily="34" charset="-128"/>
                <a:ea typeface="Yu Gothic Medium" panose="020B0400000000000000" pitchFamily="34" charset="-128"/>
              </a:rPr>
              <a:t>ティレルズに続き、マジーにあるワイナリー、クレイグムーアもシャルドネ１００％のワインをリリースする。この当時はジェネリックなブレンドの白ワインに「ピノ・ブラン」「リースリング」といったラベルが施されていた。</a:t>
            </a:r>
          </a:p>
        </p:txBody>
      </p:sp>
      <p:sp>
        <p:nvSpPr>
          <p:cNvPr id="8" name="Text Placeholder 7">
            <a:extLst>
              <a:ext uri="{FF2B5EF4-FFF2-40B4-BE49-F238E27FC236}">
                <a16:creationId xmlns:a16="http://schemas.microsoft.com/office/drawing/2014/main" id="{D17DF496-73D7-3118-612E-D4969B26EE7E}"/>
              </a:ext>
            </a:extLst>
          </p:cNvPr>
          <p:cNvSpPr>
            <a:spLocks noGrp="1"/>
          </p:cNvSpPr>
          <p:nvPr>
            <p:ph type="body" sz="quarter" idx="22"/>
          </p:nvPr>
        </p:nvSpPr>
        <p:spPr>
          <a:xfrm>
            <a:off x="2720874" y="822493"/>
            <a:ext cx="2120040" cy="662774"/>
          </a:xfrm>
        </p:spPr>
        <p:txBody>
          <a:bodyPr/>
          <a:lstStyle/>
          <a:p>
            <a:r>
              <a:rPr lang="en-US" dirty="0"/>
              <a:t>1972</a:t>
            </a:r>
            <a:r>
              <a:rPr kumimoji="0" lang="ja-JP" altLang="en-US" sz="1600" b="1" i="0" u="none" strike="noStrike" kern="1200" cap="none" spc="0" normalizeH="0" baseline="0" noProof="0" dirty="0">
                <a:ln>
                  <a:noFill/>
                </a:ln>
                <a:solidFill>
                  <a:srgbClr val="601328"/>
                </a:solidFill>
                <a:effectLst/>
                <a:uLnTx/>
                <a:uFillTx/>
                <a:latin typeface="Yu Gothic" panose="020B0400000000000000" pitchFamily="34" charset="-128"/>
                <a:ea typeface="Yu Gothic" panose="020B0400000000000000" pitchFamily="34" charset="-128"/>
                <a:cs typeface="Inter Display" panose="02000503000000020004" pitchFamily="2" charset="0"/>
              </a:rPr>
              <a:t>年</a:t>
            </a:r>
            <a:endParaRPr lang="en-US" dirty="0"/>
          </a:p>
        </p:txBody>
      </p:sp>
      <p:pic>
        <p:nvPicPr>
          <p:cNvPr id="14" name="Picture Placeholder 13" descr="A close-up of a bunch of grapes&#10;&#10;AI-generated content may be incorrect.">
            <a:extLst>
              <a:ext uri="{FF2B5EF4-FFF2-40B4-BE49-F238E27FC236}">
                <a16:creationId xmlns:a16="http://schemas.microsoft.com/office/drawing/2014/main" id="{ED533E0A-DD7A-0041-59DB-61A2422BB06A}"/>
              </a:ext>
            </a:extLst>
          </p:cNvPr>
          <p:cNvPicPr>
            <a:picLocks noGrp="1" noChangeAspect="1"/>
          </p:cNvPicPr>
          <p:nvPr>
            <p:ph type="pic" sz="quarter" idx="12"/>
          </p:nvPr>
        </p:nvPicPr>
        <p:blipFill>
          <a:blip r:embed="rId2" cstate="screen">
            <a:extLst>
              <a:ext uri="{28A0092B-C50C-407E-A947-70E740481C1C}">
                <a14:useLocalDpi xmlns:a14="http://schemas.microsoft.com/office/drawing/2010/main"/>
              </a:ext>
            </a:extLst>
          </a:blip>
          <a:srcRect/>
          <a:stretch/>
        </p:blipFill>
        <p:spPr>
          <a:xfrm>
            <a:off x="6096000" y="368300"/>
            <a:ext cx="6096000" cy="2724305"/>
          </a:xfrm>
        </p:spPr>
      </p:pic>
      <p:sp>
        <p:nvSpPr>
          <p:cNvPr id="6" name="Text Placeholder 6">
            <a:extLst>
              <a:ext uri="{FF2B5EF4-FFF2-40B4-BE49-F238E27FC236}">
                <a16:creationId xmlns:a16="http://schemas.microsoft.com/office/drawing/2014/main" id="{C91CAF08-5692-DCFA-9A44-196B27FDC530}"/>
              </a:ext>
            </a:extLst>
          </p:cNvPr>
          <p:cNvSpPr txBox="1">
            <a:spLocks/>
          </p:cNvSpPr>
          <p:nvPr/>
        </p:nvSpPr>
        <p:spPr>
          <a:xfrm>
            <a:off x="5052337" y="4188072"/>
            <a:ext cx="2109155" cy="1461301"/>
          </a:xfrm>
          <a:prstGeom prst="rect">
            <a:avLst/>
          </a:prstGeom>
        </p:spPr>
        <p:txBody>
          <a:bodyPr vert="horz" lIns="0" tIns="0" rIns="0" bIns="0" rtlCol="0">
            <a:noAutofit/>
          </a:bodyPr>
          <a:lstStyle>
            <a:lvl1pPr marL="0" indent="0" algn="l" defTabSz="914453" rtl="0" eaLnBrk="1" latinLnBrk="0" hangingPunct="1">
              <a:lnSpc>
                <a:spcPct val="100000"/>
              </a:lnSpc>
              <a:spcBef>
                <a:spcPts val="544"/>
              </a:spcBef>
              <a:buClr>
                <a:schemeClr val="accent1"/>
              </a:buClr>
              <a:buFont typeface="Arial" panose="020B0604020202020204" pitchFamily="34" charset="0"/>
              <a:buNone/>
              <a:defRPr sz="1600"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1pPr>
            <a:lvl2pPr marL="163304" indent="0" algn="l" defTabSz="914453" rtl="0" eaLnBrk="1" latinLnBrk="0" hangingPunct="1">
              <a:lnSpc>
                <a:spcPct val="100000"/>
              </a:lnSpc>
              <a:spcBef>
                <a:spcPct val="0"/>
              </a:spcBef>
              <a:buClrTx/>
              <a:buFont typeface="Arial" panose="020B0604020202020204" pitchFamily="34" charset="0"/>
              <a:buNone/>
              <a:defRPr sz="1600"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2pPr>
            <a:lvl3pPr marL="326609" indent="0" algn="l" defTabSz="914453" rtl="0" eaLnBrk="1" latinLnBrk="0" hangingPunct="1">
              <a:lnSpc>
                <a:spcPct val="100000"/>
              </a:lnSpc>
              <a:spcBef>
                <a:spcPct val="0"/>
              </a:spcBef>
              <a:buClrTx/>
              <a:buFont typeface="Arial" panose="020B0604020202020204" pitchFamily="34" charset="0"/>
              <a:buNone/>
              <a:defRPr sz="1600"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3pPr>
            <a:lvl4pPr marL="489913" indent="0" algn="l" defTabSz="914453" rtl="0" eaLnBrk="1" latinLnBrk="0" hangingPunct="1">
              <a:lnSpc>
                <a:spcPct val="100000"/>
              </a:lnSpc>
              <a:spcBef>
                <a:spcPct val="0"/>
              </a:spcBef>
              <a:buClrTx/>
              <a:buFont typeface="Arial" panose="020B0604020202020204" pitchFamily="34" charset="0"/>
              <a:buNone/>
              <a:defRPr sz="1600"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4pPr>
            <a:lvl5pPr marL="653218" indent="0" algn="l" defTabSz="914453" rtl="0" eaLnBrk="1" latinLnBrk="0" hangingPunct="1">
              <a:lnSpc>
                <a:spcPct val="100000"/>
              </a:lnSpc>
              <a:spcBef>
                <a:spcPct val="0"/>
              </a:spcBef>
              <a:buClrTx/>
              <a:buFont typeface="Arial" panose="020B0604020202020204" pitchFamily="34" charset="0"/>
              <a:buNone/>
              <a:defRPr sz="1600"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5pPr>
            <a:lvl6pPr marL="2514748"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974"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01"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427"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95000"/>
              </a:lnSpc>
            </a:pPr>
            <a:r>
              <a:rPr lang="ja-JP" altLang="en-US" sz="1600">
                <a:latin typeface="Yu Gothic Medium" panose="020B0400000000000000" pitchFamily="34" charset="-128"/>
                <a:ea typeface="Yu Gothic Medium" panose="020B0400000000000000" pitchFamily="34" charset="-128"/>
              </a:rPr>
              <a:t>ワインメーカーのブライアン・</a:t>
            </a:r>
            <a:r>
              <a:rPr lang="en-US" altLang="ja-JP" sz="1600" dirty="0">
                <a:latin typeface="Yu Gothic Medium" panose="020B0400000000000000" pitchFamily="34" charset="-128"/>
                <a:ea typeface="Yu Gothic Medium" panose="020B0400000000000000" pitchFamily="34" charset="-128"/>
              </a:rPr>
              <a:t> </a:t>
            </a:r>
            <a:r>
              <a:rPr lang="ja-JP" altLang="en-US" sz="1600">
                <a:latin typeface="Yu Gothic Medium" panose="020B0400000000000000" pitchFamily="34" charset="-128"/>
                <a:ea typeface="Yu Gothic Medium" panose="020B0400000000000000" pitchFamily="34" charset="-128"/>
              </a:rPr>
              <a:t>クローザーが冷涼な気候の</a:t>
            </a:r>
            <a:r>
              <a:rPr lang="en-US" altLang="ja-JP" sz="1600" dirty="0">
                <a:latin typeface="Yu Gothic Medium" panose="020B0400000000000000" pitchFamily="34" charset="-128"/>
                <a:ea typeface="Yu Gothic Medium" panose="020B0400000000000000" pitchFamily="34" charset="-128"/>
              </a:rPr>
              <a:t> </a:t>
            </a:r>
            <a:r>
              <a:rPr lang="ja-JP" altLang="en-US" sz="1600">
                <a:latin typeface="Yu Gothic Medium" panose="020B0400000000000000" pitchFamily="34" charset="-128"/>
                <a:ea typeface="Yu Gothic Medium" panose="020B0400000000000000" pitchFamily="34" charset="-128"/>
              </a:rPr>
              <a:t>アデレード・ヒルズに</a:t>
            </a:r>
            <a:r>
              <a:rPr lang="en-US" altLang="ja-JP" sz="1600" dirty="0">
                <a:latin typeface="Yu Gothic Medium" panose="020B0400000000000000" pitchFamily="34" charset="-128"/>
                <a:ea typeface="Yu Gothic Medium" panose="020B0400000000000000" pitchFamily="34" charset="-128"/>
              </a:rPr>
              <a:t> </a:t>
            </a:r>
            <a:r>
              <a:rPr lang="ja-JP" altLang="en-US" sz="1600">
                <a:latin typeface="Yu Gothic Medium" panose="020B0400000000000000" pitchFamily="34" charset="-128"/>
                <a:ea typeface="Yu Gothic Medium" panose="020B0400000000000000" pitchFamily="34" charset="-128"/>
              </a:rPr>
              <a:t>シャルドネを植える。</a:t>
            </a:r>
            <a:endParaRPr lang="en-AU" sz="1600" dirty="0">
              <a:latin typeface="Yu Gothic Medium" panose="020B0400000000000000" pitchFamily="34" charset="-128"/>
              <a:ea typeface="Yu Gothic Medium" panose="020B0400000000000000" pitchFamily="34" charset="-128"/>
            </a:endParaRPr>
          </a:p>
        </p:txBody>
      </p:sp>
      <p:sp>
        <p:nvSpPr>
          <p:cNvPr id="9" name="Text Placeholder 7">
            <a:extLst>
              <a:ext uri="{FF2B5EF4-FFF2-40B4-BE49-F238E27FC236}">
                <a16:creationId xmlns:a16="http://schemas.microsoft.com/office/drawing/2014/main" id="{766388E6-9BA7-44BD-A26F-BEEAEEC7CD20}"/>
              </a:ext>
            </a:extLst>
          </p:cNvPr>
          <p:cNvSpPr txBox="1">
            <a:spLocks/>
          </p:cNvSpPr>
          <p:nvPr/>
        </p:nvSpPr>
        <p:spPr>
          <a:xfrm>
            <a:off x="5041452" y="3504221"/>
            <a:ext cx="2120040" cy="662774"/>
          </a:xfrm>
          <a:prstGeom prst="rect">
            <a:avLst/>
          </a:prstGeom>
        </p:spPr>
        <p:txBody>
          <a:bodyPr vert="horz" lIns="0" tIns="0" rIns="0" bIns="0" rtlCol="0" anchor="b">
            <a:noAutofit/>
          </a:bodyPr>
          <a:lstStyle>
            <a:lvl1pPr marL="0" indent="0" algn="l" defTabSz="914453" rtl="0" eaLnBrk="1" latinLnBrk="0" hangingPunct="1">
              <a:lnSpc>
                <a:spcPct val="82000"/>
              </a:lnSpc>
              <a:spcBef>
                <a:spcPts val="544"/>
              </a:spcBef>
              <a:buClr>
                <a:schemeClr val="accent4"/>
              </a:buClr>
              <a:buFontTx/>
              <a:buNone/>
              <a:defRPr sz="2400" b="1" i="0" kern="1200">
                <a:solidFill>
                  <a:schemeClr val="accent1"/>
                </a:solidFill>
                <a:latin typeface="Neue Haas Grotesk Text Pro" panose="020B0504020202020204" pitchFamily="34" charset="77"/>
                <a:ea typeface="Inter Display" panose="02000503000000020004" pitchFamily="2" charset="0"/>
                <a:cs typeface="Inter Display" panose="02000503000000020004" pitchFamily="2" charset="0"/>
              </a:defRPr>
            </a:lvl1pPr>
            <a:lvl2pPr marL="422550" indent="-259245" algn="l" defTabSz="914453" rtl="0" eaLnBrk="1" latinLnBrk="0" hangingPunct="1">
              <a:lnSpc>
                <a:spcPct val="100000"/>
              </a:lnSpc>
              <a:spcBef>
                <a:spcPct val="0"/>
              </a:spcBef>
              <a:buClrTx/>
              <a:buFont typeface="Arial" panose="020B0604020202020204" pitchFamily="34" charset="0"/>
              <a:buChar char="•"/>
              <a:defRPr sz="1634"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2pPr>
            <a:lvl3pPr marL="585854" indent="-259245" algn="l" defTabSz="914453" rtl="0" eaLnBrk="1" latinLnBrk="0" hangingPunct="1">
              <a:lnSpc>
                <a:spcPct val="100000"/>
              </a:lnSpc>
              <a:spcBef>
                <a:spcPct val="0"/>
              </a:spcBef>
              <a:buClrTx/>
              <a:buFont typeface="Arial" panose="020B0604020202020204" pitchFamily="34" charset="0"/>
              <a:buChar char="•"/>
              <a:defRPr sz="1634"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3pPr>
            <a:lvl4pPr marL="749159" indent="-259245" algn="l" defTabSz="914453" rtl="0" eaLnBrk="1" latinLnBrk="0" hangingPunct="1">
              <a:lnSpc>
                <a:spcPct val="100000"/>
              </a:lnSpc>
              <a:spcBef>
                <a:spcPct val="0"/>
              </a:spcBef>
              <a:buClrTx/>
              <a:buFont typeface="Arial" panose="020B0604020202020204" pitchFamily="34" charset="0"/>
              <a:buChar char="•"/>
              <a:defRPr sz="1634"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4pPr>
            <a:lvl5pPr marL="912464" indent="-259245" algn="l" defTabSz="914453" rtl="0" eaLnBrk="1" latinLnBrk="0" hangingPunct="1">
              <a:lnSpc>
                <a:spcPct val="100000"/>
              </a:lnSpc>
              <a:spcBef>
                <a:spcPct val="0"/>
              </a:spcBef>
              <a:buClrTx/>
              <a:buFont typeface="Arial" panose="020B0604020202020204" pitchFamily="34" charset="0"/>
              <a:buChar char="•"/>
              <a:defRPr sz="1634"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5pPr>
            <a:lvl6pPr marL="2514748"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974"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01"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427"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1979</a:t>
            </a:r>
            <a:r>
              <a:rPr kumimoji="0" lang="ja-JP" altLang="en-US" sz="1600" b="1" i="0" u="none" strike="noStrike" kern="1200" cap="none" spc="0" normalizeH="0" baseline="0" noProof="0" dirty="0">
                <a:ln>
                  <a:noFill/>
                </a:ln>
                <a:solidFill>
                  <a:srgbClr val="601328"/>
                </a:solidFill>
                <a:effectLst/>
                <a:uLnTx/>
                <a:uFillTx/>
                <a:latin typeface="Yu Gothic" panose="020B0400000000000000" pitchFamily="34" charset="-128"/>
                <a:ea typeface="Yu Gothic" panose="020B0400000000000000" pitchFamily="34" charset="-128"/>
                <a:cs typeface="Inter Display" panose="02000503000000020004" pitchFamily="2" charset="0"/>
              </a:rPr>
              <a:t>年</a:t>
            </a:r>
            <a:endParaRPr lang="en-US" dirty="0"/>
          </a:p>
        </p:txBody>
      </p:sp>
      <p:sp>
        <p:nvSpPr>
          <p:cNvPr id="10" name="Text Placeholder 6">
            <a:extLst>
              <a:ext uri="{FF2B5EF4-FFF2-40B4-BE49-F238E27FC236}">
                <a16:creationId xmlns:a16="http://schemas.microsoft.com/office/drawing/2014/main" id="{0BDB11F9-D078-8D48-2989-61B30D03AFF0}"/>
              </a:ext>
            </a:extLst>
          </p:cNvPr>
          <p:cNvSpPr txBox="1">
            <a:spLocks/>
          </p:cNvSpPr>
          <p:nvPr/>
        </p:nvSpPr>
        <p:spPr>
          <a:xfrm>
            <a:off x="8341103" y="4188072"/>
            <a:ext cx="2262863" cy="1461301"/>
          </a:xfrm>
          <a:prstGeom prst="rect">
            <a:avLst/>
          </a:prstGeom>
        </p:spPr>
        <p:txBody>
          <a:bodyPr vert="horz" lIns="0" tIns="0" rIns="0" bIns="0" rtlCol="0">
            <a:noAutofit/>
          </a:bodyPr>
          <a:lstStyle>
            <a:lvl1pPr marL="0" indent="0" algn="l" defTabSz="914453" rtl="0" eaLnBrk="1" latinLnBrk="0" hangingPunct="1">
              <a:lnSpc>
                <a:spcPct val="100000"/>
              </a:lnSpc>
              <a:spcBef>
                <a:spcPts val="544"/>
              </a:spcBef>
              <a:buClr>
                <a:schemeClr val="accent1"/>
              </a:buClr>
              <a:buFont typeface="Arial" panose="020B0604020202020204" pitchFamily="34" charset="0"/>
              <a:buNone/>
              <a:defRPr sz="1600"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1pPr>
            <a:lvl2pPr marL="163304" indent="0" algn="l" defTabSz="914453" rtl="0" eaLnBrk="1" latinLnBrk="0" hangingPunct="1">
              <a:lnSpc>
                <a:spcPct val="100000"/>
              </a:lnSpc>
              <a:spcBef>
                <a:spcPct val="0"/>
              </a:spcBef>
              <a:buClrTx/>
              <a:buFont typeface="Arial" panose="020B0604020202020204" pitchFamily="34" charset="0"/>
              <a:buNone/>
              <a:defRPr sz="1600"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2pPr>
            <a:lvl3pPr marL="326609" indent="0" algn="l" defTabSz="914453" rtl="0" eaLnBrk="1" latinLnBrk="0" hangingPunct="1">
              <a:lnSpc>
                <a:spcPct val="100000"/>
              </a:lnSpc>
              <a:spcBef>
                <a:spcPct val="0"/>
              </a:spcBef>
              <a:buClrTx/>
              <a:buFont typeface="Arial" panose="020B0604020202020204" pitchFamily="34" charset="0"/>
              <a:buNone/>
              <a:defRPr sz="1600"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3pPr>
            <a:lvl4pPr marL="489913" indent="0" algn="l" defTabSz="914453" rtl="0" eaLnBrk="1" latinLnBrk="0" hangingPunct="1">
              <a:lnSpc>
                <a:spcPct val="100000"/>
              </a:lnSpc>
              <a:spcBef>
                <a:spcPct val="0"/>
              </a:spcBef>
              <a:buClrTx/>
              <a:buFont typeface="Arial" panose="020B0604020202020204" pitchFamily="34" charset="0"/>
              <a:buNone/>
              <a:defRPr sz="1600"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4pPr>
            <a:lvl5pPr marL="653218" indent="0" algn="l" defTabSz="914453" rtl="0" eaLnBrk="1" latinLnBrk="0" hangingPunct="1">
              <a:lnSpc>
                <a:spcPct val="100000"/>
              </a:lnSpc>
              <a:spcBef>
                <a:spcPct val="0"/>
              </a:spcBef>
              <a:buClrTx/>
              <a:buFont typeface="Arial" panose="020B0604020202020204" pitchFamily="34" charset="0"/>
              <a:buNone/>
              <a:defRPr sz="1600"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5pPr>
            <a:lvl6pPr marL="2514748"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974"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01"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427"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95000"/>
              </a:lnSpc>
            </a:pPr>
            <a:r>
              <a:rPr lang="ja-JP" altLang="en-US" sz="1600">
                <a:latin typeface="Yu Gothic Medium" panose="020B0400000000000000" pitchFamily="34" charset="-128"/>
                <a:ea typeface="Yu Gothic Medium" panose="020B0400000000000000" pitchFamily="34" charset="-128"/>
              </a:rPr>
              <a:t>新しいスタイルのシャルドネがワイン市場に登場する。樽香があり、リッチで鮮やかな黄色をした「サンシャイン・イン・ザ・ボトル」と表現されるスタイル。</a:t>
            </a:r>
            <a:endParaRPr lang="en-AU" sz="1600" dirty="0">
              <a:latin typeface="Yu Gothic Medium" panose="020B0400000000000000" pitchFamily="34" charset="-128"/>
              <a:ea typeface="Yu Gothic Medium" panose="020B0400000000000000" pitchFamily="34" charset="-128"/>
            </a:endParaRPr>
          </a:p>
        </p:txBody>
      </p:sp>
      <p:sp>
        <p:nvSpPr>
          <p:cNvPr id="11" name="Text Placeholder 7">
            <a:extLst>
              <a:ext uri="{FF2B5EF4-FFF2-40B4-BE49-F238E27FC236}">
                <a16:creationId xmlns:a16="http://schemas.microsoft.com/office/drawing/2014/main" id="{5E673E01-C3C6-464A-9B4E-46DCEF55D44A}"/>
              </a:ext>
            </a:extLst>
          </p:cNvPr>
          <p:cNvSpPr txBox="1">
            <a:spLocks/>
          </p:cNvSpPr>
          <p:nvPr/>
        </p:nvSpPr>
        <p:spPr>
          <a:xfrm>
            <a:off x="8330218" y="3504221"/>
            <a:ext cx="2120040" cy="662774"/>
          </a:xfrm>
          <a:prstGeom prst="rect">
            <a:avLst/>
          </a:prstGeom>
        </p:spPr>
        <p:txBody>
          <a:bodyPr vert="horz" lIns="0" tIns="0" rIns="0" bIns="0" rtlCol="0" anchor="b">
            <a:noAutofit/>
          </a:bodyPr>
          <a:lstStyle>
            <a:lvl1pPr marL="0" indent="0" algn="l" defTabSz="914453" rtl="0" eaLnBrk="1" latinLnBrk="0" hangingPunct="1">
              <a:lnSpc>
                <a:spcPct val="82000"/>
              </a:lnSpc>
              <a:spcBef>
                <a:spcPts val="544"/>
              </a:spcBef>
              <a:buClr>
                <a:schemeClr val="accent4"/>
              </a:buClr>
              <a:buFontTx/>
              <a:buNone/>
              <a:defRPr sz="2400" b="1" i="0" kern="1200">
                <a:solidFill>
                  <a:schemeClr val="accent1"/>
                </a:solidFill>
                <a:latin typeface="Neue Haas Grotesk Text Pro" panose="020B0504020202020204" pitchFamily="34" charset="77"/>
                <a:ea typeface="Inter Display" panose="02000503000000020004" pitchFamily="2" charset="0"/>
                <a:cs typeface="Inter Display" panose="02000503000000020004" pitchFamily="2" charset="0"/>
              </a:defRPr>
            </a:lvl1pPr>
            <a:lvl2pPr marL="422550" indent="-259245" algn="l" defTabSz="914453" rtl="0" eaLnBrk="1" latinLnBrk="0" hangingPunct="1">
              <a:lnSpc>
                <a:spcPct val="100000"/>
              </a:lnSpc>
              <a:spcBef>
                <a:spcPct val="0"/>
              </a:spcBef>
              <a:buClrTx/>
              <a:buFont typeface="Arial" panose="020B0604020202020204" pitchFamily="34" charset="0"/>
              <a:buChar char="•"/>
              <a:defRPr sz="1634"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2pPr>
            <a:lvl3pPr marL="585854" indent="-259245" algn="l" defTabSz="914453" rtl="0" eaLnBrk="1" latinLnBrk="0" hangingPunct="1">
              <a:lnSpc>
                <a:spcPct val="100000"/>
              </a:lnSpc>
              <a:spcBef>
                <a:spcPct val="0"/>
              </a:spcBef>
              <a:buClrTx/>
              <a:buFont typeface="Arial" panose="020B0604020202020204" pitchFamily="34" charset="0"/>
              <a:buChar char="•"/>
              <a:defRPr sz="1634"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3pPr>
            <a:lvl4pPr marL="749159" indent="-259245" algn="l" defTabSz="914453" rtl="0" eaLnBrk="1" latinLnBrk="0" hangingPunct="1">
              <a:lnSpc>
                <a:spcPct val="100000"/>
              </a:lnSpc>
              <a:spcBef>
                <a:spcPct val="0"/>
              </a:spcBef>
              <a:buClrTx/>
              <a:buFont typeface="Arial" panose="020B0604020202020204" pitchFamily="34" charset="0"/>
              <a:buChar char="•"/>
              <a:defRPr sz="1634"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4pPr>
            <a:lvl5pPr marL="912464" indent="-259245" algn="l" defTabSz="914453" rtl="0" eaLnBrk="1" latinLnBrk="0" hangingPunct="1">
              <a:lnSpc>
                <a:spcPct val="100000"/>
              </a:lnSpc>
              <a:spcBef>
                <a:spcPct val="0"/>
              </a:spcBef>
              <a:buClrTx/>
              <a:buFont typeface="Arial" panose="020B0604020202020204" pitchFamily="34" charset="0"/>
              <a:buChar char="•"/>
              <a:defRPr sz="1634"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5pPr>
            <a:lvl6pPr marL="2514748"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974"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01"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427"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1980</a:t>
            </a:r>
            <a:r>
              <a:rPr lang="ja-JP" altLang="en-US" sz="1600" dirty="0">
                <a:latin typeface="Yu Gothic" panose="020B0400000000000000" pitchFamily="34" charset="-128"/>
                <a:ea typeface="Yu Gothic" panose="020B0400000000000000" pitchFamily="34" charset="-128"/>
              </a:rPr>
              <a:t>年代初期</a:t>
            </a:r>
            <a:endParaRPr lang="en-US" sz="1600" dirty="0">
              <a:latin typeface="Yu Gothic" panose="020B0400000000000000" pitchFamily="34" charset="-128"/>
              <a:ea typeface="Yu Gothic" panose="020B0400000000000000" pitchFamily="34" charset="-128"/>
            </a:endParaRPr>
          </a:p>
        </p:txBody>
      </p:sp>
    </p:spTree>
    <p:extLst>
      <p:ext uri="{BB962C8B-B14F-4D97-AF65-F5344CB8AC3E}">
        <p14:creationId xmlns:p14="http://schemas.microsoft.com/office/powerpoint/2010/main" val="2292070039"/>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Placeholder 11" descr="A plate of peas and a glass of wine&#10;&#10;AI-generated content may be incorrect.">
            <a:extLst>
              <a:ext uri="{FF2B5EF4-FFF2-40B4-BE49-F238E27FC236}">
                <a16:creationId xmlns:a16="http://schemas.microsoft.com/office/drawing/2014/main" id="{3CB4ED4E-E1B2-D32E-6F45-135F4147C439}"/>
              </a:ext>
            </a:extLst>
          </p:cNvPr>
          <p:cNvPicPr>
            <a:picLocks noGrp="1" noChangeAspect="1"/>
          </p:cNvPicPr>
          <p:nvPr>
            <p:ph type="pic" sz="quarter" idx="12"/>
          </p:nvPr>
        </p:nvPicPr>
        <p:blipFill>
          <a:blip r:embed="rId3" cstate="screen">
            <a:extLst>
              <a:ext uri="{28A0092B-C50C-407E-A947-70E740481C1C}">
                <a14:useLocalDpi xmlns:a14="http://schemas.microsoft.com/office/drawing/2010/main"/>
              </a:ext>
            </a:extLst>
          </a:blip>
          <a:srcRect/>
          <a:stretch/>
        </p:blipFill>
        <p:spPr>
          <a:xfrm>
            <a:off x="7077075" y="3787775"/>
            <a:ext cx="5114925" cy="2724150"/>
          </a:xfrm>
        </p:spPr>
      </p:pic>
      <p:sp>
        <p:nvSpPr>
          <p:cNvPr id="3" name="Text Placeholder 2">
            <a:extLst>
              <a:ext uri="{FF2B5EF4-FFF2-40B4-BE49-F238E27FC236}">
                <a16:creationId xmlns:a16="http://schemas.microsoft.com/office/drawing/2014/main" id="{48BE0488-C37A-4E39-5417-03F2FC6EC94C}"/>
              </a:ext>
            </a:extLst>
          </p:cNvPr>
          <p:cNvSpPr>
            <a:spLocks noGrp="1"/>
          </p:cNvSpPr>
          <p:nvPr>
            <p:ph type="body" sz="quarter" idx="17"/>
          </p:nvPr>
        </p:nvSpPr>
        <p:spPr>
          <a:xfrm>
            <a:off x="692828" y="4471419"/>
            <a:ext cx="2764987" cy="1461301"/>
          </a:xfrm>
        </p:spPr>
        <p:txBody>
          <a:bodyPr/>
          <a:lstStyle/>
          <a:p>
            <a:r>
              <a:rPr lang="ja-JP" altLang="en-US" sz="1600">
                <a:latin typeface="Yu Gothic Medium" panose="020B0400000000000000" pitchFamily="34" charset="-128"/>
                <a:ea typeface="Yu Gothic Medium" panose="020B0400000000000000" pitchFamily="34" charset="-128"/>
              </a:rPr>
              <a:t>オーストラリアのシャルドネがビッグで樽香の効いたバターのような味わいのスタイルに移行し、全国のワイナリーが挙ってこのスタイルを採用するようになる。</a:t>
            </a:r>
            <a:endParaRPr lang="en-US" dirty="0">
              <a:latin typeface="Yu Gothic Medium" panose="020B0400000000000000" pitchFamily="34" charset="-128"/>
              <a:ea typeface="Yu Gothic Medium" panose="020B0400000000000000" pitchFamily="34" charset="-128"/>
            </a:endParaRPr>
          </a:p>
        </p:txBody>
      </p:sp>
      <p:sp>
        <p:nvSpPr>
          <p:cNvPr id="4" name="Text Placeholder 3">
            <a:extLst>
              <a:ext uri="{FF2B5EF4-FFF2-40B4-BE49-F238E27FC236}">
                <a16:creationId xmlns:a16="http://schemas.microsoft.com/office/drawing/2014/main" id="{D753A769-0673-33B5-15AD-288C26F5A11B}"/>
              </a:ext>
            </a:extLst>
          </p:cNvPr>
          <p:cNvSpPr>
            <a:spLocks noGrp="1"/>
          </p:cNvSpPr>
          <p:nvPr>
            <p:ph type="body" sz="quarter" idx="18"/>
          </p:nvPr>
        </p:nvSpPr>
        <p:spPr>
          <a:xfrm>
            <a:off x="681942" y="3787568"/>
            <a:ext cx="2617517" cy="662774"/>
          </a:xfrm>
        </p:spPr>
        <p:txBody>
          <a:bodyPr/>
          <a:lstStyle/>
          <a:p>
            <a:r>
              <a:rPr lang="en-US" dirty="0"/>
              <a:t>1980</a:t>
            </a:r>
            <a:r>
              <a:rPr lang="ja-JP" altLang="en-US" sz="1600" dirty="0">
                <a:latin typeface="Yu Gothic" panose="020B0400000000000000" pitchFamily="34" charset="-128"/>
                <a:ea typeface="Yu Gothic" panose="020B0400000000000000" pitchFamily="34" charset="-128"/>
              </a:rPr>
              <a:t>年代後半</a:t>
            </a:r>
            <a:r>
              <a:rPr lang="en-US" altLang="ja-JP" sz="1600" dirty="0">
                <a:latin typeface="Yu Gothic" panose="020B0400000000000000" pitchFamily="34" charset="-128"/>
                <a:ea typeface="Yu Gothic" panose="020B0400000000000000" pitchFamily="34" charset="-128"/>
              </a:rPr>
              <a:t> </a:t>
            </a:r>
            <a:r>
              <a:rPr lang="en-US" dirty="0"/>
              <a:t>– </a:t>
            </a:r>
            <a:br>
              <a:rPr lang="en-US" dirty="0"/>
            </a:br>
            <a:r>
              <a:rPr lang="en-US" dirty="0"/>
              <a:t>1990</a:t>
            </a:r>
            <a:r>
              <a:rPr lang="ja-JP" altLang="en-US" sz="1600" dirty="0">
                <a:latin typeface="Yu Gothic" panose="020B0400000000000000" pitchFamily="34" charset="-128"/>
                <a:ea typeface="Yu Gothic" panose="020B0400000000000000" pitchFamily="34" charset="-128"/>
              </a:rPr>
              <a:t> 年代</a:t>
            </a:r>
            <a:endParaRPr lang="en-US" sz="1600" dirty="0"/>
          </a:p>
        </p:txBody>
      </p:sp>
      <p:sp>
        <p:nvSpPr>
          <p:cNvPr id="5" name="Text Placeholder 4">
            <a:extLst>
              <a:ext uri="{FF2B5EF4-FFF2-40B4-BE49-F238E27FC236}">
                <a16:creationId xmlns:a16="http://schemas.microsoft.com/office/drawing/2014/main" id="{8BAA0CD1-FCB8-EB95-61FC-3C74FB22D1F9}"/>
              </a:ext>
            </a:extLst>
          </p:cNvPr>
          <p:cNvSpPr>
            <a:spLocks noGrp="1"/>
          </p:cNvSpPr>
          <p:nvPr>
            <p:ph type="body" sz="quarter" idx="21"/>
          </p:nvPr>
        </p:nvSpPr>
        <p:spPr>
          <a:xfrm>
            <a:off x="2414736" y="1798707"/>
            <a:ext cx="2912803" cy="1461301"/>
          </a:xfrm>
        </p:spPr>
        <p:txBody>
          <a:bodyPr/>
          <a:lstStyle/>
          <a:p>
            <a:r>
              <a:rPr lang="ja-JP" altLang="en-US" sz="1600" dirty="0">
                <a:latin typeface="Yu Gothic Medium" panose="020B0400000000000000" pitchFamily="34" charset="-128"/>
                <a:ea typeface="Yu Gothic Medium" panose="020B0400000000000000" pitchFamily="34" charset="-128"/>
              </a:rPr>
              <a:t>ワインの味の好みがビッグで</a:t>
            </a:r>
            <a:br>
              <a:rPr lang="en-US" altLang="ja-JP" sz="1600" dirty="0">
                <a:latin typeface="Yu Gothic Medium" panose="020B0400000000000000" pitchFamily="34" charset="-128"/>
                <a:ea typeface="Yu Gothic Medium" panose="020B0400000000000000" pitchFamily="34" charset="-128"/>
              </a:rPr>
            </a:br>
            <a:r>
              <a:rPr lang="ja-JP" altLang="en-US" sz="1600" dirty="0">
                <a:latin typeface="Yu Gothic Medium" panose="020B0400000000000000" pitchFamily="34" charset="-128"/>
                <a:ea typeface="Yu Gothic Medium" panose="020B0400000000000000" pitchFamily="34" charset="-128"/>
              </a:rPr>
              <a:t>樽香が効きすぎたものから、</a:t>
            </a:r>
            <a:br>
              <a:rPr lang="en-US" altLang="ja-JP" sz="1600" dirty="0">
                <a:latin typeface="Yu Gothic Medium" panose="020B0400000000000000" pitchFamily="34" charset="-128"/>
                <a:ea typeface="Yu Gothic Medium" panose="020B0400000000000000" pitchFamily="34" charset="-128"/>
              </a:rPr>
            </a:br>
            <a:r>
              <a:rPr lang="ja-JP" altLang="en-US" sz="1600" dirty="0">
                <a:latin typeface="Yu Gothic Medium" panose="020B0400000000000000" pitchFamily="34" charset="-128"/>
                <a:ea typeface="Yu Gothic Medium" panose="020B0400000000000000" pitchFamily="34" charset="-128"/>
              </a:rPr>
              <a:t>よりフレッシュで樽を使わない、果実味豊かなスタイルへと移行していく</a:t>
            </a:r>
            <a:endParaRPr lang="en-US" dirty="0">
              <a:latin typeface="Yu Gothic Medium" panose="020B0400000000000000" pitchFamily="34" charset="-128"/>
              <a:ea typeface="Yu Gothic Medium" panose="020B0400000000000000" pitchFamily="34" charset="-128"/>
            </a:endParaRPr>
          </a:p>
        </p:txBody>
      </p:sp>
      <p:sp>
        <p:nvSpPr>
          <p:cNvPr id="6" name="Text Placeholder 5">
            <a:extLst>
              <a:ext uri="{FF2B5EF4-FFF2-40B4-BE49-F238E27FC236}">
                <a16:creationId xmlns:a16="http://schemas.microsoft.com/office/drawing/2014/main" id="{E6291E0B-2FB3-F6FF-0ACB-F734EEB31BFD}"/>
              </a:ext>
            </a:extLst>
          </p:cNvPr>
          <p:cNvSpPr>
            <a:spLocks noGrp="1"/>
          </p:cNvSpPr>
          <p:nvPr>
            <p:ph type="body" sz="quarter" idx="22"/>
          </p:nvPr>
        </p:nvSpPr>
        <p:spPr>
          <a:xfrm>
            <a:off x="2403849" y="1114856"/>
            <a:ext cx="2259805" cy="662774"/>
          </a:xfrm>
        </p:spPr>
        <p:txBody>
          <a:bodyPr/>
          <a:lstStyle/>
          <a:p>
            <a:r>
              <a:rPr lang="en-US" dirty="0"/>
              <a:t>2000</a:t>
            </a:r>
            <a:r>
              <a:rPr lang="ja-JP" altLang="en-US" sz="1600" dirty="0">
                <a:latin typeface="Yu Gothic" panose="020B0400000000000000" pitchFamily="34" charset="-128"/>
                <a:ea typeface="Yu Gothic" panose="020B0400000000000000" pitchFamily="34" charset="-128"/>
              </a:rPr>
              <a:t>年代後半</a:t>
            </a:r>
          </a:p>
        </p:txBody>
      </p:sp>
      <p:sp>
        <p:nvSpPr>
          <p:cNvPr id="7" name="Text Placeholder 4">
            <a:extLst>
              <a:ext uri="{FF2B5EF4-FFF2-40B4-BE49-F238E27FC236}">
                <a16:creationId xmlns:a16="http://schemas.microsoft.com/office/drawing/2014/main" id="{9E1301CF-AA20-3383-C51A-4FEE78A86057}"/>
              </a:ext>
            </a:extLst>
          </p:cNvPr>
          <p:cNvSpPr txBox="1">
            <a:spLocks/>
          </p:cNvSpPr>
          <p:nvPr/>
        </p:nvSpPr>
        <p:spPr>
          <a:xfrm>
            <a:off x="4663655" y="4227835"/>
            <a:ext cx="2290396" cy="1461301"/>
          </a:xfrm>
          <a:prstGeom prst="rect">
            <a:avLst/>
          </a:prstGeom>
        </p:spPr>
        <p:txBody>
          <a:bodyPr vert="horz" lIns="0" tIns="0" rIns="0" bIns="0" rtlCol="0">
            <a:noAutofit/>
          </a:bodyPr>
          <a:lstStyle>
            <a:lvl1pPr marL="0" indent="0" algn="l" defTabSz="914453" rtl="0" eaLnBrk="1" latinLnBrk="0" hangingPunct="1">
              <a:lnSpc>
                <a:spcPct val="100000"/>
              </a:lnSpc>
              <a:spcBef>
                <a:spcPts val="544"/>
              </a:spcBef>
              <a:buClr>
                <a:schemeClr val="accent1"/>
              </a:buClr>
              <a:buFont typeface="Arial" panose="020B0604020202020204" pitchFamily="34" charset="0"/>
              <a:buNone/>
              <a:defRPr sz="1600"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1pPr>
            <a:lvl2pPr marL="163304" indent="0" algn="l" defTabSz="914453" rtl="0" eaLnBrk="1" latinLnBrk="0" hangingPunct="1">
              <a:lnSpc>
                <a:spcPct val="100000"/>
              </a:lnSpc>
              <a:spcBef>
                <a:spcPct val="0"/>
              </a:spcBef>
              <a:buClrTx/>
              <a:buFont typeface="Arial" panose="020B0604020202020204" pitchFamily="34" charset="0"/>
              <a:buNone/>
              <a:defRPr sz="1600"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2pPr>
            <a:lvl3pPr marL="326609" indent="0" algn="l" defTabSz="914453" rtl="0" eaLnBrk="1" latinLnBrk="0" hangingPunct="1">
              <a:lnSpc>
                <a:spcPct val="100000"/>
              </a:lnSpc>
              <a:spcBef>
                <a:spcPct val="0"/>
              </a:spcBef>
              <a:buClrTx/>
              <a:buFont typeface="Arial" panose="020B0604020202020204" pitchFamily="34" charset="0"/>
              <a:buNone/>
              <a:defRPr sz="1600"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3pPr>
            <a:lvl4pPr marL="489913" indent="0" algn="l" defTabSz="914453" rtl="0" eaLnBrk="1" latinLnBrk="0" hangingPunct="1">
              <a:lnSpc>
                <a:spcPct val="100000"/>
              </a:lnSpc>
              <a:spcBef>
                <a:spcPct val="0"/>
              </a:spcBef>
              <a:buClrTx/>
              <a:buFont typeface="Arial" panose="020B0604020202020204" pitchFamily="34" charset="0"/>
              <a:buNone/>
              <a:defRPr sz="1600"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4pPr>
            <a:lvl5pPr marL="653218" indent="0" algn="l" defTabSz="914453" rtl="0" eaLnBrk="1" latinLnBrk="0" hangingPunct="1">
              <a:lnSpc>
                <a:spcPct val="100000"/>
              </a:lnSpc>
              <a:spcBef>
                <a:spcPct val="0"/>
              </a:spcBef>
              <a:buClrTx/>
              <a:buFont typeface="Arial" panose="020B0604020202020204" pitchFamily="34" charset="0"/>
              <a:buNone/>
              <a:defRPr sz="1600"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5pPr>
            <a:lvl6pPr marL="2514748"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974"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01"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427"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95000"/>
              </a:lnSpc>
            </a:pPr>
            <a:r>
              <a:rPr lang="ja-JP" altLang="en-US" sz="1600">
                <a:latin typeface="Yu Gothic Medium" panose="020B0400000000000000" pitchFamily="34" charset="-128"/>
                <a:ea typeface="Yu Gothic Medium" panose="020B0400000000000000" pitchFamily="34" charset="-128"/>
              </a:rPr>
              <a:t>より軽やかで樽を使用しないアロマティックなマールボロ・ソーヴィニヨン・ブランの台頭で、シャルドネが徐々に流行らなくなる。</a:t>
            </a:r>
            <a:endParaRPr lang="en-AU" sz="1600" dirty="0">
              <a:latin typeface="Yu Gothic Medium" panose="020B0400000000000000" pitchFamily="34" charset="-128"/>
              <a:ea typeface="Yu Gothic Medium" panose="020B0400000000000000" pitchFamily="34" charset="-128"/>
            </a:endParaRPr>
          </a:p>
        </p:txBody>
      </p:sp>
      <p:sp>
        <p:nvSpPr>
          <p:cNvPr id="8" name="Text Placeholder 5">
            <a:extLst>
              <a:ext uri="{FF2B5EF4-FFF2-40B4-BE49-F238E27FC236}">
                <a16:creationId xmlns:a16="http://schemas.microsoft.com/office/drawing/2014/main" id="{76CF819F-F464-DA03-FB13-907B437A4EB8}"/>
              </a:ext>
            </a:extLst>
          </p:cNvPr>
          <p:cNvSpPr txBox="1">
            <a:spLocks/>
          </p:cNvSpPr>
          <p:nvPr/>
        </p:nvSpPr>
        <p:spPr>
          <a:xfrm>
            <a:off x="4652767" y="3543984"/>
            <a:ext cx="2301283" cy="662774"/>
          </a:xfrm>
          <a:prstGeom prst="rect">
            <a:avLst/>
          </a:prstGeom>
        </p:spPr>
        <p:txBody>
          <a:bodyPr vert="horz" lIns="0" tIns="0" rIns="0" bIns="0" rtlCol="0" anchor="b">
            <a:noAutofit/>
          </a:bodyPr>
          <a:lstStyle>
            <a:lvl1pPr marL="0" indent="0" algn="l" defTabSz="914453" rtl="0" eaLnBrk="1" latinLnBrk="0" hangingPunct="1">
              <a:lnSpc>
                <a:spcPct val="82000"/>
              </a:lnSpc>
              <a:spcBef>
                <a:spcPts val="544"/>
              </a:spcBef>
              <a:buClr>
                <a:schemeClr val="accent4"/>
              </a:buClr>
              <a:buFontTx/>
              <a:buNone/>
              <a:defRPr sz="2400" b="1" i="0" kern="1200">
                <a:solidFill>
                  <a:schemeClr val="accent1"/>
                </a:solidFill>
                <a:latin typeface="Neue Haas Grotesk Text Pro" panose="020B0504020202020204" pitchFamily="34" charset="77"/>
                <a:ea typeface="Inter Display" panose="02000503000000020004" pitchFamily="2" charset="0"/>
                <a:cs typeface="Inter Display" panose="02000503000000020004" pitchFamily="2" charset="0"/>
              </a:defRPr>
            </a:lvl1pPr>
            <a:lvl2pPr marL="422550" indent="-259245" algn="l" defTabSz="914453" rtl="0" eaLnBrk="1" latinLnBrk="0" hangingPunct="1">
              <a:lnSpc>
                <a:spcPct val="100000"/>
              </a:lnSpc>
              <a:spcBef>
                <a:spcPct val="0"/>
              </a:spcBef>
              <a:buClrTx/>
              <a:buFont typeface="Arial" panose="020B0604020202020204" pitchFamily="34" charset="0"/>
              <a:buChar char="•"/>
              <a:defRPr sz="1634"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2pPr>
            <a:lvl3pPr marL="585854" indent="-259245" algn="l" defTabSz="914453" rtl="0" eaLnBrk="1" latinLnBrk="0" hangingPunct="1">
              <a:lnSpc>
                <a:spcPct val="100000"/>
              </a:lnSpc>
              <a:spcBef>
                <a:spcPct val="0"/>
              </a:spcBef>
              <a:buClrTx/>
              <a:buFont typeface="Arial" panose="020B0604020202020204" pitchFamily="34" charset="0"/>
              <a:buChar char="•"/>
              <a:defRPr sz="1634"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3pPr>
            <a:lvl4pPr marL="749159" indent="-259245" algn="l" defTabSz="914453" rtl="0" eaLnBrk="1" latinLnBrk="0" hangingPunct="1">
              <a:lnSpc>
                <a:spcPct val="100000"/>
              </a:lnSpc>
              <a:spcBef>
                <a:spcPct val="0"/>
              </a:spcBef>
              <a:buClrTx/>
              <a:buFont typeface="Arial" panose="020B0604020202020204" pitchFamily="34" charset="0"/>
              <a:buChar char="•"/>
              <a:defRPr sz="1634"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4pPr>
            <a:lvl5pPr marL="912464" indent="-259245" algn="l" defTabSz="914453" rtl="0" eaLnBrk="1" latinLnBrk="0" hangingPunct="1">
              <a:lnSpc>
                <a:spcPct val="100000"/>
              </a:lnSpc>
              <a:spcBef>
                <a:spcPct val="0"/>
              </a:spcBef>
              <a:buClrTx/>
              <a:buFont typeface="Arial" panose="020B0604020202020204" pitchFamily="34" charset="0"/>
              <a:buChar char="•"/>
              <a:defRPr sz="1634"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5pPr>
            <a:lvl6pPr marL="2514748"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974"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01"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427"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2000</a:t>
            </a:r>
            <a:r>
              <a:rPr lang="ja-JP" altLang="en-US" sz="1600" dirty="0">
                <a:latin typeface="Yu Gothic" panose="020B0400000000000000" pitchFamily="34" charset="-128"/>
                <a:ea typeface="Yu Gothic" panose="020B0400000000000000" pitchFamily="34" charset="-128"/>
              </a:rPr>
              <a:t>年代初期</a:t>
            </a:r>
            <a:endParaRPr lang="en-US" sz="1600" dirty="0">
              <a:latin typeface="Yu Gothic" panose="020B0400000000000000" pitchFamily="34" charset="-128"/>
              <a:ea typeface="Yu Gothic" panose="020B0400000000000000" pitchFamily="34" charset="-128"/>
            </a:endParaRPr>
          </a:p>
        </p:txBody>
      </p:sp>
      <p:sp>
        <p:nvSpPr>
          <p:cNvPr id="9" name="Text Placeholder 4">
            <a:extLst>
              <a:ext uri="{FF2B5EF4-FFF2-40B4-BE49-F238E27FC236}">
                <a16:creationId xmlns:a16="http://schemas.microsoft.com/office/drawing/2014/main" id="{5898644C-D875-BF12-E381-B68379069FEC}"/>
              </a:ext>
            </a:extLst>
          </p:cNvPr>
          <p:cNvSpPr txBox="1">
            <a:spLocks/>
          </p:cNvSpPr>
          <p:nvPr/>
        </p:nvSpPr>
        <p:spPr>
          <a:xfrm>
            <a:off x="7702048" y="1699788"/>
            <a:ext cx="3572677" cy="1461301"/>
          </a:xfrm>
          <a:prstGeom prst="rect">
            <a:avLst/>
          </a:prstGeom>
        </p:spPr>
        <p:txBody>
          <a:bodyPr vert="horz" lIns="0" tIns="0" rIns="0" bIns="0" rtlCol="0">
            <a:noAutofit/>
          </a:bodyPr>
          <a:lstStyle>
            <a:lvl1pPr marL="0" indent="0" algn="l" defTabSz="914453" rtl="0" eaLnBrk="1" latinLnBrk="0" hangingPunct="1">
              <a:lnSpc>
                <a:spcPct val="100000"/>
              </a:lnSpc>
              <a:spcBef>
                <a:spcPts val="544"/>
              </a:spcBef>
              <a:buClr>
                <a:schemeClr val="accent1"/>
              </a:buClr>
              <a:buFont typeface="Arial" panose="020B0604020202020204" pitchFamily="34" charset="0"/>
              <a:buNone/>
              <a:defRPr sz="1600"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1pPr>
            <a:lvl2pPr marL="163304" indent="0" algn="l" defTabSz="914453" rtl="0" eaLnBrk="1" latinLnBrk="0" hangingPunct="1">
              <a:lnSpc>
                <a:spcPct val="100000"/>
              </a:lnSpc>
              <a:spcBef>
                <a:spcPct val="0"/>
              </a:spcBef>
              <a:buClrTx/>
              <a:buFont typeface="Arial" panose="020B0604020202020204" pitchFamily="34" charset="0"/>
              <a:buNone/>
              <a:defRPr sz="1600"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2pPr>
            <a:lvl3pPr marL="326609" indent="0" algn="l" defTabSz="914453" rtl="0" eaLnBrk="1" latinLnBrk="0" hangingPunct="1">
              <a:lnSpc>
                <a:spcPct val="100000"/>
              </a:lnSpc>
              <a:spcBef>
                <a:spcPct val="0"/>
              </a:spcBef>
              <a:buClrTx/>
              <a:buFont typeface="Arial" panose="020B0604020202020204" pitchFamily="34" charset="0"/>
              <a:buNone/>
              <a:defRPr sz="1600"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3pPr>
            <a:lvl4pPr marL="489913" indent="0" algn="l" defTabSz="914453" rtl="0" eaLnBrk="1" latinLnBrk="0" hangingPunct="1">
              <a:lnSpc>
                <a:spcPct val="100000"/>
              </a:lnSpc>
              <a:spcBef>
                <a:spcPct val="0"/>
              </a:spcBef>
              <a:buClrTx/>
              <a:buFont typeface="Arial" panose="020B0604020202020204" pitchFamily="34" charset="0"/>
              <a:buNone/>
              <a:defRPr sz="1600"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4pPr>
            <a:lvl5pPr marL="653218" indent="0" algn="l" defTabSz="914453" rtl="0" eaLnBrk="1" latinLnBrk="0" hangingPunct="1">
              <a:lnSpc>
                <a:spcPct val="100000"/>
              </a:lnSpc>
              <a:spcBef>
                <a:spcPct val="0"/>
              </a:spcBef>
              <a:buClrTx/>
              <a:buFont typeface="Arial" panose="020B0604020202020204" pitchFamily="34" charset="0"/>
              <a:buNone/>
              <a:defRPr sz="1600"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5pPr>
            <a:lvl6pPr marL="2514748"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974"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01"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427"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95000"/>
              </a:lnSpc>
            </a:pPr>
            <a:r>
              <a:rPr lang="ja-JP" altLang="en-US" sz="1600" dirty="0">
                <a:latin typeface="Yu Gothic Medium" panose="020B0400000000000000" pitchFamily="34" charset="-128"/>
                <a:ea typeface="Yu Gothic Medium" panose="020B0400000000000000" pitchFamily="34" charset="-128"/>
              </a:rPr>
              <a:t>今日のオーストラリアのプレミアム・シャルドネは、スパークリング・ワインも含めて、ヤラ・ヴァレーやタスマニアなど冷涼な気候の産地の果実から造られている。</a:t>
            </a:r>
            <a:endParaRPr lang="en-AU" sz="1600" dirty="0">
              <a:latin typeface="Yu Gothic Medium" panose="020B0400000000000000" pitchFamily="34" charset="-128"/>
              <a:ea typeface="Yu Gothic Medium" panose="020B0400000000000000" pitchFamily="34" charset="-128"/>
            </a:endParaRPr>
          </a:p>
        </p:txBody>
      </p:sp>
      <p:sp>
        <p:nvSpPr>
          <p:cNvPr id="10" name="Text Placeholder 5">
            <a:extLst>
              <a:ext uri="{FF2B5EF4-FFF2-40B4-BE49-F238E27FC236}">
                <a16:creationId xmlns:a16="http://schemas.microsoft.com/office/drawing/2014/main" id="{ACCE3FE8-C8AD-B901-4AF2-139CA5B08AB0}"/>
              </a:ext>
            </a:extLst>
          </p:cNvPr>
          <p:cNvSpPr txBox="1">
            <a:spLocks/>
          </p:cNvSpPr>
          <p:nvPr/>
        </p:nvSpPr>
        <p:spPr>
          <a:xfrm>
            <a:off x="7691162" y="1015937"/>
            <a:ext cx="1910780" cy="662774"/>
          </a:xfrm>
          <a:prstGeom prst="rect">
            <a:avLst/>
          </a:prstGeom>
        </p:spPr>
        <p:txBody>
          <a:bodyPr vert="horz" lIns="0" tIns="0" rIns="0" bIns="0" rtlCol="0" anchor="b">
            <a:noAutofit/>
          </a:bodyPr>
          <a:lstStyle>
            <a:lvl1pPr marL="0" indent="0" algn="l" defTabSz="914453" rtl="0" eaLnBrk="1" latinLnBrk="0" hangingPunct="1">
              <a:lnSpc>
                <a:spcPct val="82000"/>
              </a:lnSpc>
              <a:spcBef>
                <a:spcPts val="544"/>
              </a:spcBef>
              <a:buClr>
                <a:schemeClr val="accent4"/>
              </a:buClr>
              <a:buFontTx/>
              <a:buNone/>
              <a:defRPr sz="2400" b="1" i="0" kern="1200">
                <a:solidFill>
                  <a:schemeClr val="accent1"/>
                </a:solidFill>
                <a:latin typeface="Neue Haas Grotesk Text Pro" panose="020B0504020202020204" pitchFamily="34" charset="77"/>
                <a:ea typeface="Inter Display" panose="02000503000000020004" pitchFamily="2" charset="0"/>
                <a:cs typeface="Inter Display" panose="02000503000000020004" pitchFamily="2" charset="0"/>
              </a:defRPr>
            </a:lvl1pPr>
            <a:lvl2pPr marL="422550" indent="-259245" algn="l" defTabSz="914453" rtl="0" eaLnBrk="1" latinLnBrk="0" hangingPunct="1">
              <a:lnSpc>
                <a:spcPct val="100000"/>
              </a:lnSpc>
              <a:spcBef>
                <a:spcPct val="0"/>
              </a:spcBef>
              <a:buClrTx/>
              <a:buFont typeface="Arial" panose="020B0604020202020204" pitchFamily="34" charset="0"/>
              <a:buChar char="•"/>
              <a:defRPr sz="1634"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2pPr>
            <a:lvl3pPr marL="585854" indent="-259245" algn="l" defTabSz="914453" rtl="0" eaLnBrk="1" latinLnBrk="0" hangingPunct="1">
              <a:lnSpc>
                <a:spcPct val="100000"/>
              </a:lnSpc>
              <a:spcBef>
                <a:spcPct val="0"/>
              </a:spcBef>
              <a:buClrTx/>
              <a:buFont typeface="Arial" panose="020B0604020202020204" pitchFamily="34" charset="0"/>
              <a:buChar char="•"/>
              <a:defRPr sz="1634"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3pPr>
            <a:lvl4pPr marL="749159" indent="-259245" algn="l" defTabSz="914453" rtl="0" eaLnBrk="1" latinLnBrk="0" hangingPunct="1">
              <a:lnSpc>
                <a:spcPct val="100000"/>
              </a:lnSpc>
              <a:spcBef>
                <a:spcPct val="0"/>
              </a:spcBef>
              <a:buClrTx/>
              <a:buFont typeface="Arial" panose="020B0604020202020204" pitchFamily="34" charset="0"/>
              <a:buChar char="•"/>
              <a:defRPr sz="1634"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4pPr>
            <a:lvl5pPr marL="912464" indent="-259245" algn="l" defTabSz="914453" rtl="0" eaLnBrk="1" latinLnBrk="0" hangingPunct="1">
              <a:lnSpc>
                <a:spcPct val="100000"/>
              </a:lnSpc>
              <a:spcBef>
                <a:spcPct val="0"/>
              </a:spcBef>
              <a:buClrTx/>
              <a:buFont typeface="Arial" panose="020B0604020202020204" pitchFamily="34" charset="0"/>
              <a:buChar char="•"/>
              <a:defRPr sz="1634"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5pPr>
            <a:lvl6pPr marL="2514748"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974"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01"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427"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ja-JP" altLang="en-US">
                <a:latin typeface="Yu Gothic" panose="020B0400000000000000" pitchFamily="34" charset="-128"/>
                <a:ea typeface="Yu Gothic" panose="020B0400000000000000" pitchFamily="34" charset="-128"/>
              </a:rPr>
              <a:t>現在</a:t>
            </a:r>
            <a:endParaRPr lang="ja-JP" altLang="en-US" dirty="0">
              <a:latin typeface="Yu Gothic" panose="020B0400000000000000" pitchFamily="34" charset="-128"/>
              <a:ea typeface="Yu Gothic" panose="020B0400000000000000" pitchFamily="34" charset="-128"/>
            </a:endParaRPr>
          </a:p>
        </p:txBody>
      </p:sp>
    </p:spTree>
    <p:extLst>
      <p:ext uri="{BB962C8B-B14F-4D97-AF65-F5344CB8AC3E}">
        <p14:creationId xmlns:p14="http://schemas.microsoft.com/office/powerpoint/2010/main" val="4038286047"/>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descr="A person standing in front of a vineyard&#10;&#10;AI-generated content may be incorrect.">
            <a:extLst>
              <a:ext uri="{FF2B5EF4-FFF2-40B4-BE49-F238E27FC236}">
                <a16:creationId xmlns:a16="http://schemas.microsoft.com/office/drawing/2014/main" id="{0DA4855C-578F-AE71-4CD9-AF6D5B92D777}"/>
              </a:ext>
            </a:extLst>
          </p:cNvPr>
          <p:cNvPicPr>
            <a:picLocks noGrp="1" noChangeAspect="1"/>
          </p:cNvPicPr>
          <p:nvPr>
            <p:ph type="pic" sz="quarter" idx="10"/>
          </p:nvPr>
        </p:nvPicPr>
        <p:blipFill>
          <a:blip r:embed="rId3" cstate="screen">
            <a:extLst>
              <a:ext uri="{28A0092B-C50C-407E-A947-70E740481C1C}">
                <a14:useLocalDpi xmlns:a14="http://schemas.microsoft.com/office/drawing/2010/main"/>
              </a:ext>
            </a:extLst>
          </a:blip>
          <a:srcRect/>
          <a:stretch>
            <a:fillRect/>
          </a:stretch>
        </p:blipFill>
        <p:spPr/>
      </p:pic>
      <p:sp>
        <p:nvSpPr>
          <p:cNvPr id="3" name="Title 2">
            <a:extLst>
              <a:ext uri="{FF2B5EF4-FFF2-40B4-BE49-F238E27FC236}">
                <a16:creationId xmlns:a16="http://schemas.microsoft.com/office/drawing/2014/main" id="{DD9F41F7-7097-C809-8762-854611B8C2BD}"/>
              </a:ext>
            </a:extLst>
          </p:cNvPr>
          <p:cNvSpPr>
            <a:spLocks noGrp="1"/>
          </p:cNvSpPr>
          <p:nvPr>
            <p:ph type="title"/>
          </p:nvPr>
        </p:nvSpPr>
        <p:spPr>
          <a:xfrm>
            <a:off x="6456363" y="611991"/>
            <a:ext cx="2786697" cy="785732"/>
          </a:xfrm>
        </p:spPr>
        <p:txBody>
          <a:bodyPr/>
          <a:lstStyle/>
          <a:p>
            <a:r>
              <a:rPr lang="ja-JP" altLang="en-US">
                <a:solidFill>
                  <a:schemeClr val="accent5"/>
                </a:solidFill>
                <a:latin typeface="Yu Gothic Medium" panose="020B0400000000000000" pitchFamily="34" charset="-128"/>
                <a:ea typeface="Yu Gothic Medium" panose="020B0400000000000000" pitchFamily="34" charset="-128"/>
              </a:rPr>
              <a:t>ティレルズ・ワインの物語</a:t>
            </a:r>
            <a:endParaRPr lang="en-US" dirty="0">
              <a:solidFill>
                <a:schemeClr val="accent5"/>
              </a:solidFill>
              <a:latin typeface="Yu Gothic Medium" panose="020B0400000000000000" pitchFamily="34" charset="-128"/>
              <a:ea typeface="Yu Gothic Medium" panose="020B0400000000000000" pitchFamily="34" charset="-128"/>
            </a:endParaRPr>
          </a:p>
        </p:txBody>
      </p:sp>
      <p:sp>
        <p:nvSpPr>
          <p:cNvPr id="4" name="Text Placeholder 3">
            <a:extLst>
              <a:ext uri="{FF2B5EF4-FFF2-40B4-BE49-F238E27FC236}">
                <a16:creationId xmlns:a16="http://schemas.microsoft.com/office/drawing/2014/main" id="{ABEAD520-8EE8-E73F-A135-0850BDA5CD72}"/>
              </a:ext>
            </a:extLst>
          </p:cNvPr>
          <p:cNvSpPr>
            <a:spLocks noGrp="1"/>
          </p:cNvSpPr>
          <p:nvPr>
            <p:ph type="body" sz="quarter" idx="11"/>
          </p:nvPr>
        </p:nvSpPr>
        <p:spPr>
          <a:xfrm>
            <a:off x="6456361" y="3159646"/>
            <a:ext cx="5361827" cy="1480352"/>
          </a:xfrm>
        </p:spPr>
        <p:txBody>
          <a:bodyPr/>
          <a:lstStyle/>
          <a:p>
            <a:r>
              <a:rPr lang="ja-JP" altLang="en-US" sz="1800" dirty="0">
                <a:latin typeface="Yu Gothic Medium" panose="020B0400000000000000" pitchFamily="34" charset="-128"/>
                <a:ea typeface="Yu Gothic Medium" panose="020B0400000000000000" pitchFamily="34" charset="-128"/>
              </a:rPr>
              <a:t>ハンター・ヴァレーで最も有名なワイン生産者</a:t>
            </a:r>
            <a:br>
              <a:rPr lang="en-AU" altLang="ja-JP" sz="1800" dirty="0">
                <a:latin typeface="Yu Gothic Medium" panose="020B0400000000000000" pitchFamily="34" charset="-128"/>
                <a:ea typeface="Yu Gothic Medium" panose="020B0400000000000000" pitchFamily="34" charset="-128"/>
              </a:rPr>
            </a:br>
            <a:r>
              <a:rPr lang="ja-JP" altLang="en-US" sz="1800" dirty="0">
                <a:latin typeface="Yu Gothic Medium" panose="020B0400000000000000" pitchFamily="34" charset="-128"/>
                <a:ea typeface="Yu Gothic Medium" panose="020B0400000000000000" pitchFamily="34" charset="-128"/>
              </a:rPr>
              <a:t>一族のひとつ、ティレル家。現在、ワイン造りの</a:t>
            </a:r>
            <a:br>
              <a:rPr lang="en-AU" altLang="ja-JP" sz="1800" dirty="0">
                <a:latin typeface="Yu Gothic Medium" panose="020B0400000000000000" pitchFamily="34" charset="-128"/>
                <a:ea typeface="Yu Gothic Medium" panose="020B0400000000000000" pitchFamily="34" charset="-128"/>
              </a:rPr>
            </a:br>
            <a:r>
              <a:rPr lang="ja-JP" altLang="en-US" sz="1800" dirty="0">
                <a:latin typeface="Yu Gothic Medium" panose="020B0400000000000000" pitchFamily="34" charset="-128"/>
                <a:ea typeface="Yu Gothic Medium" panose="020B0400000000000000" pitchFamily="34" charset="-128"/>
              </a:rPr>
              <a:t>バトンは</a:t>
            </a:r>
            <a:r>
              <a:rPr lang="en-US" altLang="ja-JP" sz="1800" dirty="0">
                <a:latin typeface="Yu Gothic Medium" panose="020B0400000000000000" pitchFamily="34" charset="-128"/>
                <a:ea typeface="Yu Gothic Medium" panose="020B0400000000000000" pitchFamily="34" charset="-128"/>
              </a:rPr>
              <a:t>4</a:t>
            </a:r>
            <a:r>
              <a:rPr lang="ja-JP" altLang="en-US" sz="1800" dirty="0">
                <a:latin typeface="Yu Gothic Medium" panose="020B0400000000000000" pitchFamily="34" charset="-128"/>
                <a:ea typeface="Yu Gothic Medium" panose="020B0400000000000000" pitchFamily="34" charset="-128"/>
              </a:rPr>
              <a:t>代目の父ブルース・ティレルから</a:t>
            </a:r>
            <a:r>
              <a:rPr lang="en-US" altLang="ja-JP" sz="1800" dirty="0">
                <a:latin typeface="Yu Gothic Medium" panose="020B0400000000000000" pitchFamily="34" charset="-128"/>
                <a:ea typeface="Yu Gothic Medium" panose="020B0400000000000000" pitchFamily="34" charset="-128"/>
              </a:rPr>
              <a:t>5</a:t>
            </a:r>
            <a:r>
              <a:rPr lang="ja-JP" altLang="en-US" sz="1800" dirty="0">
                <a:latin typeface="Yu Gothic Medium" panose="020B0400000000000000" pitchFamily="34" charset="-128"/>
                <a:ea typeface="Yu Gothic Medium" panose="020B0400000000000000" pitchFamily="34" charset="-128"/>
              </a:rPr>
              <a:t>代目の息子クリス・ティレルに受け継がれている。</a:t>
            </a:r>
          </a:p>
          <a:p>
            <a:endParaRPr lang="en-US" dirty="0">
              <a:latin typeface="Yu Gothic Medium" panose="020B0400000000000000" pitchFamily="34" charset="-128"/>
              <a:ea typeface="Yu Gothic Medium" panose="020B0400000000000000" pitchFamily="34" charset="-128"/>
            </a:endParaRPr>
          </a:p>
        </p:txBody>
      </p:sp>
      <p:sp>
        <p:nvSpPr>
          <p:cNvPr id="5" name="Text Placeholder 4">
            <a:extLst>
              <a:ext uri="{FF2B5EF4-FFF2-40B4-BE49-F238E27FC236}">
                <a16:creationId xmlns:a16="http://schemas.microsoft.com/office/drawing/2014/main" id="{90152D11-94C3-A1D8-41E2-B7C29405562E}"/>
              </a:ext>
            </a:extLst>
          </p:cNvPr>
          <p:cNvSpPr>
            <a:spLocks noGrp="1"/>
          </p:cNvSpPr>
          <p:nvPr>
            <p:ph type="body" sz="quarter" idx="13"/>
          </p:nvPr>
        </p:nvSpPr>
        <p:spPr>
          <a:xfrm>
            <a:off x="6456362" y="1546387"/>
            <a:ext cx="6276226" cy="1325563"/>
          </a:xfrm>
        </p:spPr>
        <p:txBody>
          <a:bodyPr/>
          <a:lstStyle/>
          <a:p>
            <a:r>
              <a:rPr lang="ja-JP" altLang="en-US" sz="4800" dirty="0">
                <a:solidFill>
                  <a:schemeClr val="accent1"/>
                </a:solidFill>
                <a:latin typeface="Yu Gothic Medium" panose="020B0400000000000000" pitchFamily="34" charset="-128"/>
                <a:ea typeface="Yu Gothic Medium" panose="020B0400000000000000" pitchFamily="34" charset="-128"/>
              </a:rPr>
              <a:t>画期的なハンター</a:t>
            </a:r>
            <a:br>
              <a:rPr lang="en-AU" altLang="ja-JP" sz="4800" dirty="0">
                <a:solidFill>
                  <a:schemeClr val="accent1"/>
                </a:solidFill>
                <a:latin typeface="Yu Gothic Medium" panose="020B0400000000000000" pitchFamily="34" charset="-128"/>
                <a:ea typeface="Yu Gothic Medium" panose="020B0400000000000000" pitchFamily="34" charset="-128"/>
              </a:rPr>
            </a:br>
            <a:r>
              <a:rPr lang="ja-JP" altLang="en-US" sz="4800" dirty="0">
                <a:solidFill>
                  <a:schemeClr val="accent1"/>
                </a:solidFill>
                <a:latin typeface="Yu Gothic Medium" panose="020B0400000000000000" pitchFamily="34" charset="-128"/>
                <a:ea typeface="Yu Gothic Medium" panose="020B0400000000000000" pitchFamily="34" charset="-128"/>
              </a:rPr>
              <a:t>ワイナリー</a:t>
            </a:r>
            <a:endParaRPr lang="en-US" sz="4800" dirty="0">
              <a:solidFill>
                <a:schemeClr val="accent1"/>
              </a:solidFill>
              <a:latin typeface="Yu Gothic Medium" panose="020B0400000000000000" pitchFamily="34" charset="-128"/>
              <a:ea typeface="Yu Gothic Medium" panose="020B0400000000000000" pitchFamily="34" charset="-128"/>
            </a:endParaRPr>
          </a:p>
        </p:txBody>
      </p:sp>
      <p:sp>
        <p:nvSpPr>
          <p:cNvPr id="8" name="Text Placeholder 3">
            <a:extLst>
              <a:ext uri="{FF2B5EF4-FFF2-40B4-BE49-F238E27FC236}">
                <a16:creationId xmlns:a16="http://schemas.microsoft.com/office/drawing/2014/main" id="{00D6B887-5225-D96A-714D-BEA02CE6C450}"/>
              </a:ext>
            </a:extLst>
          </p:cNvPr>
          <p:cNvSpPr txBox="1">
            <a:spLocks/>
          </p:cNvSpPr>
          <p:nvPr/>
        </p:nvSpPr>
        <p:spPr>
          <a:xfrm>
            <a:off x="6456361" y="4765657"/>
            <a:ext cx="5482596" cy="1480352"/>
          </a:xfrm>
          <a:prstGeom prst="rect">
            <a:avLst/>
          </a:prstGeom>
        </p:spPr>
        <p:txBody>
          <a:bodyPr vert="horz" lIns="0" tIns="0" rIns="0" bIns="0" rtlCol="0">
            <a:noAutofit/>
          </a:bodyPr>
          <a:lstStyle>
            <a:lvl1pPr marL="0" indent="0" algn="l" defTabSz="914453" rtl="0" eaLnBrk="1" latinLnBrk="0" hangingPunct="1">
              <a:lnSpc>
                <a:spcPct val="100000"/>
              </a:lnSpc>
              <a:spcBef>
                <a:spcPts val="544"/>
              </a:spcBef>
              <a:buClr>
                <a:schemeClr val="accent4"/>
              </a:buClr>
              <a:buFont typeface="Arial" panose="020B0604020202020204" pitchFamily="34" charset="0"/>
              <a:buNone/>
              <a:defRPr sz="1600"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1pPr>
            <a:lvl2pPr marL="163304" indent="0" algn="l" defTabSz="914453" rtl="0" eaLnBrk="1" latinLnBrk="0" hangingPunct="1">
              <a:lnSpc>
                <a:spcPct val="100000"/>
              </a:lnSpc>
              <a:spcBef>
                <a:spcPct val="0"/>
              </a:spcBef>
              <a:buClrTx/>
              <a:buFont typeface="Arial" panose="020B0604020202020204" pitchFamily="34" charset="0"/>
              <a:buNone/>
              <a:defRPr sz="1600"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2pPr>
            <a:lvl3pPr marL="326609" indent="0" algn="l" defTabSz="914453" rtl="0" eaLnBrk="1" latinLnBrk="0" hangingPunct="1">
              <a:lnSpc>
                <a:spcPct val="100000"/>
              </a:lnSpc>
              <a:spcBef>
                <a:spcPct val="0"/>
              </a:spcBef>
              <a:buClrTx/>
              <a:buFont typeface="Arial" panose="020B0604020202020204" pitchFamily="34" charset="0"/>
              <a:buNone/>
              <a:defRPr sz="1600"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3pPr>
            <a:lvl4pPr marL="489913" indent="0" algn="l" defTabSz="914453" rtl="0" eaLnBrk="1" latinLnBrk="0" hangingPunct="1">
              <a:lnSpc>
                <a:spcPct val="100000"/>
              </a:lnSpc>
              <a:spcBef>
                <a:spcPct val="0"/>
              </a:spcBef>
              <a:buClrTx/>
              <a:buFont typeface="Arial" panose="020B0604020202020204" pitchFamily="34" charset="0"/>
              <a:buNone/>
              <a:defRPr sz="1600"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4pPr>
            <a:lvl5pPr marL="653218" indent="0" algn="l" defTabSz="914453" rtl="0" eaLnBrk="1" latinLnBrk="0" hangingPunct="1">
              <a:lnSpc>
                <a:spcPct val="100000"/>
              </a:lnSpc>
              <a:spcBef>
                <a:spcPct val="0"/>
              </a:spcBef>
              <a:buClrTx/>
              <a:buFont typeface="Arial" panose="020B0604020202020204" pitchFamily="34" charset="0"/>
              <a:buNone/>
              <a:defRPr sz="1600"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5pPr>
            <a:lvl6pPr marL="2514748"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974"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01"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427"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ja-JP" altLang="en-US" b="1" dirty="0">
                <a:solidFill>
                  <a:schemeClr val="accent5"/>
                </a:solidFill>
                <a:latin typeface="Yu Gothic" panose="020B0400000000000000" pitchFamily="34" charset="-128"/>
                <a:ea typeface="Yu Gothic" panose="020B0400000000000000" pitchFamily="34" charset="-128"/>
              </a:rPr>
              <a:t>おもしろ情報</a:t>
            </a:r>
            <a:endParaRPr lang="en-AU" altLang="ja-JP" b="1" dirty="0">
              <a:solidFill>
                <a:schemeClr val="accent5"/>
              </a:solidFill>
              <a:latin typeface="Yu Gothic" panose="020B0400000000000000" pitchFamily="34" charset="-128"/>
              <a:ea typeface="Yu Gothic" panose="020B0400000000000000" pitchFamily="34" charset="-128"/>
            </a:endParaRPr>
          </a:p>
          <a:p>
            <a:r>
              <a:rPr lang="ja-JP" altLang="en-US" dirty="0">
                <a:latin typeface="Yu Gothic Medium" panose="020B0400000000000000" pitchFamily="34" charset="-128"/>
                <a:ea typeface="Yu Gothic Medium" panose="020B0400000000000000" pitchFamily="34" charset="-128"/>
              </a:rPr>
              <a:t>マレー・ティレルはペンフォールズの実験用ブドウ畑のフェンスを飛び越えてシャルドネの苗を盗み、それをハ</a:t>
            </a:r>
            <a:br>
              <a:rPr lang="en-AU" altLang="ja-JP" dirty="0">
                <a:latin typeface="Yu Gothic Medium" panose="020B0400000000000000" pitchFamily="34" charset="-128"/>
                <a:ea typeface="Yu Gothic Medium" panose="020B0400000000000000" pitchFamily="34" charset="-128"/>
              </a:rPr>
            </a:br>
            <a:r>
              <a:rPr lang="ja-JP" altLang="en-US" dirty="0">
                <a:latin typeface="Yu Gothic Medium" panose="020B0400000000000000" pitchFamily="34" charset="-128"/>
                <a:ea typeface="Yu Gothic Medium" panose="020B0400000000000000" pitchFamily="34" charset="-128"/>
              </a:rPr>
              <a:t>ンター・ヴァレーのブドウ畑に植え、それが現在の有名なヴァット４７のシャルドネの畑となったという説がありますが、その真相は不明です。</a:t>
            </a:r>
            <a:endParaRPr lang="en-AU" dirty="0">
              <a:latin typeface="Yu Gothic Medium" panose="020B0400000000000000" pitchFamily="34" charset="-128"/>
              <a:ea typeface="Yu Gothic Medium" panose="020B0400000000000000" pitchFamily="34" charset="-128"/>
            </a:endParaRPr>
          </a:p>
        </p:txBody>
      </p:sp>
    </p:spTree>
    <p:extLst>
      <p:ext uri="{BB962C8B-B14F-4D97-AF65-F5344CB8AC3E}">
        <p14:creationId xmlns:p14="http://schemas.microsoft.com/office/powerpoint/2010/main" val="3065042856"/>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88EB8FE4-DEB7-D0F1-F64B-3AC5843C2DD0}"/>
              </a:ext>
            </a:extLst>
          </p:cNvPr>
          <p:cNvPicPr>
            <a:picLocks noGrp="1" noChangeAspect="1"/>
          </p:cNvPicPr>
          <p:nvPr>
            <p:ph type="pic" sz="quarter" idx="10"/>
          </p:nvPr>
        </p:nvPicPr>
        <p:blipFill>
          <a:blip r:embed="rId3" cstate="screen">
            <a:extLst>
              <a:ext uri="{28A0092B-C50C-407E-A947-70E740481C1C}">
                <a14:useLocalDpi xmlns:a14="http://schemas.microsoft.com/office/drawing/2010/main"/>
              </a:ext>
            </a:extLst>
          </a:blip>
          <a:srcRect t="10435" b="22065"/>
          <a:stretch/>
        </p:blipFill>
        <p:spPr>
          <a:xfrm>
            <a:off x="6096000" y="368299"/>
            <a:ext cx="6096000" cy="6172200"/>
          </a:xfrm>
        </p:spPr>
      </p:pic>
      <p:sp>
        <p:nvSpPr>
          <p:cNvPr id="3" name="Title 2">
            <a:extLst>
              <a:ext uri="{FF2B5EF4-FFF2-40B4-BE49-F238E27FC236}">
                <a16:creationId xmlns:a16="http://schemas.microsoft.com/office/drawing/2014/main" id="{4B6D487F-D3F2-1C84-E589-DFFA706A0E09}"/>
              </a:ext>
            </a:extLst>
          </p:cNvPr>
          <p:cNvSpPr>
            <a:spLocks noGrp="1"/>
          </p:cNvSpPr>
          <p:nvPr>
            <p:ph type="title"/>
          </p:nvPr>
        </p:nvSpPr>
        <p:spPr>
          <a:xfrm>
            <a:off x="568427" y="584200"/>
            <a:ext cx="4829691" cy="429788"/>
          </a:xfrm>
        </p:spPr>
        <p:txBody>
          <a:bodyPr/>
          <a:lstStyle/>
          <a:p>
            <a:r>
              <a:rPr lang="ja-JP" altLang="en-US">
                <a:solidFill>
                  <a:schemeClr val="accent5"/>
                </a:solidFill>
                <a:latin typeface="Yu Gothic Medium" panose="020B0400000000000000" pitchFamily="34" charset="-128"/>
                <a:ea typeface="Yu Gothic Medium" panose="020B0400000000000000" pitchFamily="34" charset="-128"/>
              </a:rPr>
              <a:t>ブドウ栽培</a:t>
            </a:r>
            <a:endParaRPr lang="en-US" dirty="0">
              <a:solidFill>
                <a:schemeClr val="accent5"/>
              </a:solidFill>
              <a:latin typeface="Yu Gothic Medium" panose="020B0400000000000000" pitchFamily="34" charset="-128"/>
              <a:ea typeface="Yu Gothic Medium" panose="020B0400000000000000" pitchFamily="34" charset="-128"/>
            </a:endParaRPr>
          </a:p>
        </p:txBody>
      </p:sp>
      <p:sp>
        <p:nvSpPr>
          <p:cNvPr id="4" name="Text Placeholder 3">
            <a:extLst>
              <a:ext uri="{FF2B5EF4-FFF2-40B4-BE49-F238E27FC236}">
                <a16:creationId xmlns:a16="http://schemas.microsoft.com/office/drawing/2014/main" id="{7654ECD6-A92D-32BD-F188-95F92D51F9D2}"/>
              </a:ext>
            </a:extLst>
          </p:cNvPr>
          <p:cNvSpPr>
            <a:spLocks noGrp="1"/>
          </p:cNvSpPr>
          <p:nvPr>
            <p:ph type="body" sz="quarter" idx="11"/>
          </p:nvPr>
        </p:nvSpPr>
        <p:spPr>
          <a:xfrm>
            <a:off x="568427" y="3784534"/>
            <a:ext cx="5224821" cy="1670704"/>
          </a:xfrm>
        </p:spPr>
        <p:txBody>
          <a:bodyPr/>
          <a:lstStyle/>
          <a:p>
            <a:pPr marL="285750" indent="-285750">
              <a:spcBef>
                <a:spcPts val="800"/>
              </a:spcBef>
              <a:buFont typeface="Arial" panose="020B0604020202020204" pitchFamily="34" charset="0"/>
              <a:buChar char="•"/>
            </a:pPr>
            <a:r>
              <a:rPr lang="ja-JP" altLang="en-US" sz="1800" dirty="0">
                <a:solidFill>
                  <a:schemeClr val="bg1"/>
                </a:solidFill>
                <a:latin typeface="Yu Gothic Medium" panose="020B0400000000000000" pitchFamily="34" charset="-128"/>
                <a:ea typeface="Yu Gothic Medium" panose="020B0400000000000000" pitchFamily="34" charset="-128"/>
              </a:rPr>
              <a:t>素晴らしく順応性の高いブドウで、栽培地の</a:t>
            </a:r>
            <a:br>
              <a:rPr lang="en-AU" altLang="ja-JP" sz="1800" dirty="0">
                <a:solidFill>
                  <a:schemeClr val="bg1"/>
                </a:solidFill>
                <a:latin typeface="Yu Gothic Medium" panose="020B0400000000000000" pitchFamily="34" charset="-128"/>
                <a:ea typeface="Yu Gothic Medium" panose="020B0400000000000000" pitchFamily="34" charset="-128"/>
              </a:rPr>
            </a:br>
            <a:r>
              <a:rPr lang="ja-JP" altLang="en-US" sz="1800" dirty="0">
                <a:solidFill>
                  <a:schemeClr val="bg1"/>
                </a:solidFill>
                <a:latin typeface="Yu Gothic Medium" panose="020B0400000000000000" pitchFamily="34" charset="-128"/>
                <a:ea typeface="Yu Gothic Medium" panose="020B0400000000000000" pitchFamily="34" charset="-128"/>
              </a:rPr>
              <a:t>特徴をあらわす。</a:t>
            </a:r>
          </a:p>
          <a:p>
            <a:pPr marL="285750" indent="-285750">
              <a:spcBef>
                <a:spcPts val="800"/>
              </a:spcBef>
              <a:buFont typeface="Arial" panose="020B0604020202020204" pitchFamily="34" charset="0"/>
              <a:buChar char="•"/>
            </a:pPr>
            <a:r>
              <a:rPr lang="ja-JP" altLang="en-US" sz="1800" dirty="0">
                <a:solidFill>
                  <a:schemeClr val="bg1"/>
                </a:solidFill>
                <a:latin typeface="Yu Gothic Medium" panose="020B0400000000000000" pitchFamily="34" charset="-128"/>
                <a:ea typeface="Yu Gothic Medium" panose="020B0400000000000000" pitchFamily="34" charset="-128"/>
              </a:rPr>
              <a:t>厳しい収量制限によって線の細い</a:t>
            </a:r>
            <a:br>
              <a:rPr lang="ja-JP" altLang="en-US" sz="1800" dirty="0">
                <a:solidFill>
                  <a:schemeClr val="bg1"/>
                </a:solidFill>
                <a:latin typeface="Yu Gothic Medium" panose="020B0400000000000000" pitchFamily="34" charset="-128"/>
                <a:ea typeface="Yu Gothic Medium" panose="020B0400000000000000" pitchFamily="34" charset="-128"/>
              </a:rPr>
            </a:br>
            <a:r>
              <a:rPr lang="ja-JP" altLang="en-US" sz="1800" dirty="0">
                <a:solidFill>
                  <a:schemeClr val="bg1"/>
                </a:solidFill>
                <a:latin typeface="Yu Gothic Medium" panose="020B0400000000000000" pitchFamily="34" charset="-128"/>
                <a:ea typeface="Yu Gothic Medium" panose="020B0400000000000000" pitchFamily="34" charset="-128"/>
              </a:rPr>
              <a:t>味わいと良質な酸の発達が促される。</a:t>
            </a:r>
          </a:p>
          <a:p>
            <a:pPr marL="285750" indent="-285750">
              <a:spcBef>
                <a:spcPts val="800"/>
              </a:spcBef>
              <a:buFont typeface="Arial" panose="020B0604020202020204" pitchFamily="34" charset="0"/>
              <a:buChar char="•"/>
            </a:pPr>
            <a:r>
              <a:rPr lang="ja-JP" altLang="en-US" sz="1800" dirty="0">
                <a:solidFill>
                  <a:schemeClr val="bg1"/>
                </a:solidFill>
                <a:latin typeface="Yu Gothic Medium" panose="020B0400000000000000" pitchFamily="34" charset="-128"/>
                <a:ea typeface="Yu Gothic Medium" panose="020B0400000000000000" pitchFamily="34" charset="-128"/>
              </a:rPr>
              <a:t>低収量にすることで凝縮した味わいが得られる。</a:t>
            </a:r>
          </a:p>
          <a:p>
            <a:pPr marL="285750" indent="-285750">
              <a:spcBef>
                <a:spcPts val="800"/>
              </a:spcBef>
              <a:buFont typeface="Arial" panose="020B0604020202020204" pitchFamily="34" charset="0"/>
              <a:buChar char="•"/>
            </a:pPr>
            <a:r>
              <a:rPr lang="ja-JP" altLang="en-US" sz="1800" dirty="0">
                <a:solidFill>
                  <a:schemeClr val="bg1"/>
                </a:solidFill>
                <a:latin typeface="Yu Gothic Medium" panose="020B0400000000000000" pitchFamily="34" charset="-128"/>
                <a:ea typeface="Yu Gothic Medium" panose="020B0400000000000000" pitchFamily="34" charset="-128"/>
              </a:rPr>
              <a:t>早めの収穫で酸の骨格をしっかりとらえる。</a:t>
            </a:r>
            <a:endParaRPr lang="en-AU" sz="1800" dirty="0">
              <a:solidFill>
                <a:schemeClr val="bg1"/>
              </a:solidFill>
              <a:latin typeface="Yu Gothic Medium" panose="020B0400000000000000" pitchFamily="34" charset="-128"/>
              <a:ea typeface="Yu Gothic Medium" panose="020B0400000000000000" pitchFamily="34" charset="-128"/>
            </a:endParaRPr>
          </a:p>
        </p:txBody>
      </p:sp>
      <p:sp>
        <p:nvSpPr>
          <p:cNvPr id="5" name="Text Placeholder 4">
            <a:extLst>
              <a:ext uri="{FF2B5EF4-FFF2-40B4-BE49-F238E27FC236}">
                <a16:creationId xmlns:a16="http://schemas.microsoft.com/office/drawing/2014/main" id="{A6C77098-743A-5BC6-66DE-DCCCD7B26DDB}"/>
              </a:ext>
            </a:extLst>
          </p:cNvPr>
          <p:cNvSpPr>
            <a:spLocks noGrp="1"/>
          </p:cNvSpPr>
          <p:nvPr>
            <p:ph type="body" sz="quarter" idx="13"/>
          </p:nvPr>
        </p:nvSpPr>
        <p:spPr>
          <a:xfrm>
            <a:off x="561895" y="1080872"/>
            <a:ext cx="4993661" cy="1325563"/>
          </a:xfrm>
        </p:spPr>
        <p:txBody>
          <a:bodyPr/>
          <a:lstStyle/>
          <a:p>
            <a:r>
              <a:rPr lang="ja-JP" altLang="en-US" sz="5000" kern="1000" spc="-100">
                <a:latin typeface="Yu Gothic Medium" panose="020B0400000000000000" pitchFamily="34" charset="-128"/>
                <a:ea typeface="Yu Gothic Medium" panose="020B0400000000000000" pitchFamily="34" charset="-128"/>
              </a:rPr>
              <a:t>オーストラリアのシャルドネが</a:t>
            </a:r>
          </a:p>
          <a:p>
            <a:r>
              <a:rPr lang="ja-JP" altLang="en-US" sz="5000" kern="1000" spc="-100">
                <a:latin typeface="Yu Gothic Medium" panose="020B0400000000000000" pitchFamily="34" charset="-128"/>
                <a:ea typeface="Yu Gothic Medium" panose="020B0400000000000000" pitchFamily="34" charset="-128"/>
              </a:rPr>
              <a:t>できるまで</a:t>
            </a:r>
            <a:endParaRPr lang="en-US" sz="5000" kern="1000" spc="-100" dirty="0">
              <a:latin typeface="Yu Gothic Medium" panose="020B0400000000000000" pitchFamily="34" charset="-128"/>
              <a:ea typeface="Yu Gothic Medium" panose="020B0400000000000000" pitchFamily="34" charset="-128"/>
            </a:endParaRPr>
          </a:p>
        </p:txBody>
      </p:sp>
    </p:spTree>
    <p:extLst>
      <p:ext uri="{BB962C8B-B14F-4D97-AF65-F5344CB8AC3E}">
        <p14:creationId xmlns:p14="http://schemas.microsoft.com/office/powerpoint/2010/main" val="2179409413"/>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4">
            <a:extLst>
              <a:ext uri="{FF2B5EF4-FFF2-40B4-BE49-F238E27FC236}">
                <a16:creationId xmlns:a16="http://schemas.microsoft.com/office/drawing/2014/main" id="{2740C4DD-B80A-DE84-F8B7-02A05215A431}"/>
              </a:ext>
            </a:extLst>
          </p:cNvPr>
          <p:cNvSpPr txBox="1">
            <a:spLocks/>
          </p:cNvSpPr>
          <p:nvPr/>
        </p:nvSpPr>
        <p:spPr>
          <a:xfrm>
            <a:off x="623887" y="584200"/>
            <a:ext cx="10414953" cy="1325563"/>
          </a:xfrm>
          <a:prstGeom prst="rect">
            <a:avLst/>
          </a:prstGeom>
        </p:spPr>
        <p:txBody>
          <a:bodyPr/>
          <a:lstStyle>
            <a:lvl1pPr marL="259245" indent="-259245" algn="l" defTabSz="914453" rtl="0" eaLnBrk="1" latinLnBrk="0" hangingPunct="1">
              <a:lnSpc>
                <a:spcPct val="100000"/>
              </a:lnSpc>
              <a:spcBef>
                <a:spcPts val="544"/>
              </a:spcBef>
              <a:buClr>
                <a:schemeClr val="accent4"/>
              </a:buClr>
              <a:buFont typeface="Arial" panose="020B0604020202020204" pitchFamily="34" charset="0"/>
              <a:buChar char="•"/>
              <a:defRPr sz="1634"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1pPr>
            <a:lvl2pPr marL="422550" indent="-259245" algn="l" defTabSz="914453" rtl="0" eaLnBrk="1" latinLnBrk="0" hangingPunct="1">
              <a:lnSpc>
                <a:spcPct val="100000"/>
              </a:lnSpc>
              <a:spcBef>
                <a:spcPct val="0"/>
              </a:spcBef>
              <a:buClrTx/>
              <a:buFont typeface="Arial" panose="020B0604020202020204" pitchFamily="34" charset="0"/>
              <a:buChar char="•"/>
              <a:defRPr sz="1634"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2pPr>
            <a:lvl3pPr marL="585854" indent="-259245" algn="l" defTabSz="914453" rtl="0" eaLnBrk="1" latinLnBrk="0" hangingPunct="1">
              <a:lnSpc>
                <a:spcPct val="100000"/>
              </a:lnSpc>
              <a:spcBef>
                <a:spcPct val="0"/>
              </a:spcBef>
              <a:buClrTx/>
              <a:buFont typeface="Arial" panose="020B0604020202020204" pitchFamily="34" charset="0"/>
              <a:buChar char="•"/>
              <a:defRPr sz="1634"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3pPr>
            <a:lvl4pPr marL="749159" indent="-259245" algn="l" defTabSz="914453" rtl="0" eaLnBrk="1" latinLnBrk="0" hangingPunct="1">
              <a:lnSpc>
                <a:spcPct val="100000"/>
              </a:lnSpc>
              <a:spcBef>
                <a:spcPct val="0"/>
              </a:spcBef>
              <a:buClrTx/>
              <a:buFont typeface="Arial" panose="020B0604020202020204" pitchFamily="34" charset="0"/>
              <a:buChar char="•"/>
              <a:defRPr sz="1634"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4pPr>
            <a:lvl5pPr marL="912464" indent="-259245" algn="l" defTabSz="914453" rtl="0" eaLnBrk="1" latinLnBrk="0" hangingPunct="1">
              <a:lnSpc>
                <a:spcPct val="100000"/>
              </a:lnSpc>
              <a:spcBef>
                <a:spcPct val="0"/>
              </a:spcBef>
              <a:buClrTx/>
              <a:buFont typeface="Arial" panose="020B0604020202020204" pitchFamily="34" charset="0"/>
              <a:buChar char="•"/>
              <a:defRPr sz="1634"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5pPr>
            <a:lvl6pPr marL="2514748"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974"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01"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427"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82000"/>
              </a:lnSpc>
              <a:buNone/>
            </a:pPr>
            <a:r>
              <a:rPr lang="ja-JP" altLang="en-US" sz="5440" dirty="0">
                <a:solidFill>
                  <a:schemeClr val="accent1"/>
                </a:solidFill>
                <a:latin typeface="Yu Gothic Medium" panose="020B0400000000000000" pitchFamily="34" charset="-128"/>
                <a:ea typeface="Yu Gothic Medium" panose="020B0400000000000000" pitchFamily="34" charset="-128"/>
              </a:rPr>
              <a:t>白ワインの醸造方法</a:t>
            </a:r>
            <a:endParaRPr lang="en-US" sz="5440" dirty="0">
              <a:solidFill>
                <a:schemeClr val="accent1"/>
              </a:solidFill>
              <a:latin typeface="Yu Gothic Medium" panose="020B0400000000000000" pitchFamily="34" charset="-128"/>
              <a:ea typeface="Yu Gothic Medium" panose="020B0400000000000000" pitchFamily="34" charset="-128"/>
            </a:endParaRPr>
          </a:p>
        </p:txBody>
      </p:sp>
      <p:sp>
        <p:nvSpPr>
          <p:cNvPr id="9" name="TextBox 8">
            <a:extLst>
              <a:ext uri="{FF2B5EF4-FFF2-40B4-BE49-F238E27FC236}">
                <a16:creationId xmlns:a16="http://schemas.microsoft.com/office/drawing/2014/main" id="{9E8DB106-AC9C-525A-E02C-72C63CCF7FF8}"/>
              </a:ext>
            </a:extLst>
          </p:cNvPr>
          <p:cNvSpPr txBox="1"/>
          <p:nvPr/>
        </p:nvSpPr>
        <p:spPr>
          <a:xfrm>
            <a:off x="623888" y="3604787"/>
            <a:ext cx="1750536" cy="523220"/>
          </a:xfrm>
          <a:prstGeom prst="rect">
            <a:avLst/>
          </a:prstGeom>
          <a:noFill/>
        </p:spPr>
        <p:txBody>
          <a:bodyPr wrap="square" rtlCol="0">
            <a:noAutofit/>
          </a:bodyPr>
          <a:lstStyle/>
          <a:p>
            <a:pPr algn="ctr"/>
            <a:r>
              <a:rPr lang="en-US" altLang="ja-JP" sz="1400" dirty="0">
                <a:latin typeface="Yu Gothic Medium" panose="020B0400000000000000" pitchFamily="34" charset="-128"/>
                <a:ea typeface="Yu Gothic Medium" panose="020B0400000000000000" pitchFamily="34" charset="-128"/>
              </a:rPr>
              <a:t>1. </a:t>
            </a:r>
            <a:r>
              <a:rPr lang="ja-JP" altLang="en-US" sz="1400">
                <a:latin typeface="Yu Gothic Medium" panose="020B0400000000000000" pitchFamily="34" charset="-128"/>
                <a:ea typeface="Yu Gothic Medium" panose="020B0400000000000000" pitchFamily="34" charset="-128"/>
              </a:rPr>
              <a:t>収穫</a:t>
            </a:r>
            <a:endParaRPr lang="ja-JP" altLang="en-US" sz="1400" dirty="0">
              <a:latin typeface="Yu Gothic Medium" panose="020B0400000000000000" pitchFamily="34" charset="-128"/>
              <a:ea typeface="Yu Gothic Medium" panose="020B0400000000000000" pitchFamily="34" charset="-128"/>
            </a:endParaRPr>
          </a:p>
        </p:txBody>
      </p:sp>
      <p:sp>
        <p:nvSpPr>
          <p:cNvPr id="10" name="TextBox 9">
            <a:extLst>
              <a:ext uri="{FF2B5EF4-FFF2-40B4-BE49-F238E27FC236}">
                <a16:creationId xmlns:a16="http://schemas.microsoft.com/office/drawing/2014/main" id="{FD4C0A40-C784-6C98-6DB1-6AB956F004FC}"/>
              </a:ext>
            </a:extLst>
          </p:cNvPr>
          <p:cNvSpPr txBox="1"/>
          <p:nvPr/>
        </p:nvSpPr>
        <p:spPr>
          <a:xfrm>
            <a:off x="3045876" y="3581996"/>
            <a:ext cx="1750536" cy="523220"/>
          </a:xfrm>
          <a:prstGeom prst="rect">
            <a:avLst/>
          </a:prstGeom>
          <a:noFill/>
        </p:spPr>
        <p:txBody>
          <a:bodyPr wrap="square" rtlCol="0">
            <a:noAutofit/>
          </a:bodyPr>
          <a:lstStyle/>
          <a:p>
            <a:pPr algn="ctr"/>
            <a:r>
              <a:rPr lang="en-AU" sz="1400" dirty="0">
                <a:latin typeface="Yu Gothic Medium" panose="020B0400000000000000" pitchFamily="34" charset="-128"/>
                <a:ea typeface="Yu Gothic Medium" panose="020B0400000000000000" pitchFamily="34" charset="-128"/>
              </a:rPr>
              <a:t>2. </a:t>
            </a:r>
            <a:r>
              <a:rPr lang="en-AU" sz="1400" dirty="0" err="1">
                <a:latin typeface="Yu Gothic Medium" panose="020B0400000000000000" pitchFamily="34" charset="-128"/>
                <a:ea typeface="Yu Gothic Medium" panose="020B0400000000000000" pitchFamily="34" charset="-128"/>
              </a:rPr>
              <a:t>除梗、破砕</a:t>
            </a:r>
            <a:endParaRPr lang="en-AU" sz="1400" dirty="0">
              <a:latin typeface="Yu Gothic Medium" panose="020B0400000000000000" pitchFamily="34" charset="-128"/>
              <a:ea typeface="Yu Gothic Medium" panose="020B0400000000000000" pitchFamily="34" charset="-128"/>
            </a:endParaRPr>
          </a:p>
        </p:txBody>
      </p:sp>
      <p:sp>
        <p:nvSpPr>
          <p:cNvPr id="11" name="TextBox 10">
            <a:extLst>
              <a:ext uri="{FF2B5EF4-FFF2-40B4-BE49-F238E27FC236}">
                <a16:creationId xmlns:a16="http://schemas.microsoft.com/office/drawing/2014/main" id="{045564FB-E21A-BF9F-8015-C18A2392E8AD}"/>
              </a:ext>
            </a:extLst>
          </p:cNvPr>
          <p:cNvSpPr txBox="1"/>
          <p:nvPr/>
        </p:nvSpPr>
        <p:spPr>
          <a:xfrm>
            <a:off x="9622876" y="3604787"/>
            <a:ext cx="1750536" cy="523220"/>
          </a:xfrm>
          <a:prstGeom prst="rect">
            <a:avLst/>
          </a:prstGeom>
          <a:noFill/>
        </p:spPr>
        <p:txBody>
          <a:bodyPr wrap="square" rtlCol="0">
            <a:noAutofit/>
          </a:bodyPr>
          <a:lstStyle/>
          <a:p>
            <a:pPr algn="ctr"/>
            <a:r>
              <a:rPr lang="en-AU" sz="1400" dirty="0">
                <a:latin typeface="Yu Gothic Medium" panose="020B0400000000000000" pitchFamily="34" charset="-128"/>
                <a:ea typeface="Yu Gothic Medium" panose="020B0400000000000000" pitchFamily="34" charset="-128"/>
              </a:rPr>
              <a:t>5. </a:t>
            </a:r>
            <a:r>
              <a:rPr lang="en-AU" sz="1400" dirty="0" err="1">
                <a:latin typeface="Yu Gothic Medium" panose="020B0400000000000000" pitchFamily="34" charset="-128"/>
                <a:ea typeface="Yu Gothic Medium" panose="020B0400000000000000" pitchFamily="34" charset="-128"/>
              </a:rPr>
              <a:t>発酵</a:t>
            </a:r>
            <a:endParaRPr lang="en-AU" sz="1400" dirty="0">
              <a:latin typeface="Yu Gothic Medium" panose="020B0400000000000000" pitchFamily="34" charset="-128"/>
              <a:ea typeface="Yu Gothic Medium" panose="020B0400000000000000" pitchFamily="34" charset="-128"/>
            </a:endParaRPr>
          </a:p>
        </p:txBody>
      </p:sp>
      <p:sp>
        <p:nvSpPr>
          <p:cNvPr id="12" name="TextBox 11">
            <a:extLst>
              <a:ext uri="{FF2B5EF4-FFF2-40B4-BE49-F238E27FC236}">
                <a16:creationId xmlns:a16="http://schemas.microsoft.com/office/drawing/2014/main" id="{2B33F397-ED99-205A-14ED-2CBDFE75C51F}"/>
              </a:ext>
            </a:extLst>
          </p:cNvPr>
          <p:cNvSpPr txBox="1"/>
          <p:nvPr/>
        </p:nvSpPr>
        <p:spPr>
          <a:xfrm>
            <a:off x="5560584" y="3604787"/>
            <a:ext cx="1750536" cy="523220"/>
          </a:xfrm>
          <a:prstGeom prst="rect">
            <a:avLst/>
          </a:prstGeom>
          <a:noFill/>
        </p:spPr>
        <p:txBody>
          <a:bodyPr wrap="square" rtlCol="0">
            <a:noAutofit/>
          </a:bodyPr>
          <a:lstStyle/>
          <a:p>
            <a:pPr algn="ctr"/>
            <a:r>
              <a:rPr lang="en-AU" sz="1400" dirty="0">
                <a:latin typeface="Yu Gothic Medium" panose="020B0400000000000000" pitchFamily="34" charset="-128"/>
                <a:ea typeface="Yu Gothic Medium" panose="020B0400000000000000" pitchFamily="34" charset="-128"/>
              </a:rPr>
              <a:t>3. </a:t>
            </a:r>
            <a:r>
              <a:rPr lang="en-AU" sz="1400" dirty="0" err="1">
                <a:latin typeface="Yu Gothic Medium" panose="020B0400000000000000" pitchFamily="34" charset="-128"/>
                <a:ea typeface="Yu Gothic Medium" panose="020B0400000000000000" pitchFamily="34" charset="-128"/>
              </a:rPr>
              <a:t>圧搾</a:t>
            </a:r>
            <a:endParaRPr lang="en-AU" sz="1400" dirty="0">
              <a:latin typeface="Yu Gothic Medium" panose="020B0400000000000000" pitchFamily="34" charset="-128"/>
              <a:ea typeface="Yu Gothic Medium" panose="020B0400000000000000" pitchFamily="34" charset="-128"/>
            </a:endParaRPr>
          </a:p>
        </p:txBody>
      </p:sp>
      <p:sp>
        <p:nvSpPr>
          <p:cNvPr id="13" name="TextBox 12">
            <a:extLst>
              <a:ext uri="{FF2B5EF4-FFF2-40B4-BE49-F238E27FC236}">
                <a16:creationId xmlns:a16="http://schemas.microsoft.com/office/drawing/2014/main" id="{0EF604BF-42E2-E2A0-6EF3-AABEDB3E75B1}"/>
              </a:ext>
            </a:extLst>
          </p:cNvPr>
          <p:cNvSpPr txBox="1"/>
          <p:nvPr/>
        </p:nvSpPr>
        <p:spPr>
          <a:xfrm>
            <a:off x="7600312" y="3633044"/>
            <a:ext cx="1750536" cy="523220"/>
          </a:xfrm>
          <a:prstGeom prst="rect">
            <a:avLst/>
          </a:prstGeom>
          <a:noFill/>
        </p:spPr>
        <p:txBody>
          <a:bodyPr wrap="square" rtlCol="0">
            <a:noAutofit/>
          </a:bodyPr>
          <a:lstStyle/>
          <a:p>
            <a:pPr algn="ctr"/>
            <a:r>
              <a:rPr lang="en-AU" sz="1400" dirty="0">
                <a:latin typeface="Yu Gothic Medium" panose="020B0400000000000000" pitchFamily="34" charset="-128"/>
                <a:ea typeface="Yu Gothic Medium" panose="020B0400000000000000" pitchFamily="34" charset="-128"/>
              </a:rPr>
              <a:t>4. </a:t>
            </a:r>
            <a:r>
              <a:rPr lang="en-AU" sz="1400" dirty="0" err="1">
                <a:latin typeface="Yu Gothic Medium" panose="020B0400000000000000" pitchFamily="34" charset="-128"/>
                <a:ea typeface="Yu Gothic Medium" panose="020B0400000000000000" pitchFamily="34" charset="-128"/>
              </a:rPr>
              <a:t>果汁の</a:t>
            </a:r>
            <a:r>
              <a:rPr lang="ja-JP" altLang="en-US" sz="1400">
                <a:latin typeface="Yu Gothic Medium" panose="020B0400000000000000" pitchFamily="34" charset="-128"/>
                <a:ea typeface="Yu Gothic Medium" panose="020B0400000000000000" pitchFamily="34" charset="-128"/>
              </a:rPr>
              <a:t>清澄化</a:t>
            </a:r>
            <a:endParaRPr lang="en-AU" sz="1400" dirty="0">
              <a:latin typeface="Yu Gothic Medium" panose="020B0400000000000000" pitchFamily="34" charset="-128"/>
              <a:ea typeface="Yu Gothic Medium" panose="020B0400000000000000" pitchFamily="34" charset="-128"/>
            </a:endParaRPr>
          </a:p>
        </p:txBody>
      </p:sp>
      <p:sp>
        <p:nvSpPr>
          <p:cNvPr id="14" name="TextBox 13">
            <a:extLst>
              <a:ext uri="{FF2B5EF4-FFF2-40B4-BE49-F238E27FC236}">
                <a16:creationId xmlns:a16="http://schemas.microsoft.com/office/drawing/2014/main" id="{AE423F69-9936-903B-F6E5-A84915A69C6C}"/>
              </a:ext>
            </a:extLst>
          </p:cNvPr>
          <p:cNvSpPr txBox="1"/>
          <p:nvPr/>
        </p:nvSpPr>
        <p:spPr>
          <a:xfrm>
            <a:off x="699621" y="5750580"/>
            <a:ext cx="1750536" cy="523220"/>
          </a:xfrm>
          <a:prstGeom prst="rect">
            <a:avLst/>
          </a:prstGeom>
          <a:noFill/>
        </p:spPr>
        <p:txBody>
          <a:bodyPr wrap="square" rtlCol="0">
            <a:noAutofit/>
          </a:bodyPr>
          <a:lstStyle/>
          <a:p>
            <a:pPr algn="ctr"/>
            <a:r>
              <a:rPr lang="en-AU" sz="1400" dirty="0">
                <a:latin typeface="Yu Gothic Medium" panose="020B0400000000000000" pitchFamily="34" charset="-128"/>
                <a:ea typeface="Yu Gothic Medium" panose="020B0400000000000000" pitchFamily="34" charset="-128"/>
              </a:rPr>
              <a:t>10. </a:t>
            </a:r>
            <a:r>
              <a:rPr lang="en-AU" sz="1400" dirty="0" err="1">
                <a:latin typeface="Yu Gothic Medium" panose="020B0400000000000000" pitchFamily="34" charset="-128"/>
                <a:ea typeface="Yu Gothic Medium" panose="020B0400000000000000" pitchFamily="34" charset="-128"/>
              </a:rPr>
              <a:t>瓶詰め</a:t>
            </a:r>
            <a:endParaRPr lang="en-AU" sz="1400" dirty="0">
              <a:latin typeface="Yu Gothic Medium" panose="020B0400000000000000" pitchFamily="34" charset="-128"/>
              <a:ea typeface="Yu Gothic Medium" panose="020B0400000000000000" pitchFamily="34" charset="-128"/>
            </a:endParaRPr>
          </a:p>
        </p:txBody>
      </p:sp>
      <p:sp>
        <p:nvSpPr>
          <p:cNvPr id="15" name="TextBox 14">
            <a:extLst>
              <a:ext uri="{FF2B5EF4-FFF2-40B4-BE49-F238E27FC236}">
                <a16:creationId xmlns:a16="http://schemas.microsoft.com/office/drawing/2014/main" id="{346DF44D-1735-505A-7262-D0FB6A411043}"/>
              </a:ext>
            </a:extLst>
          </p:cNvPr>
          <p:cNvSpPr txBox="1"/>
          <p:nvPr/>
        </p:nvSpPr>
        <p:spPr>
          <a:xfrm>
            <a:off x="3219782" y="5750580"/>
            <a:ext cx="1750536" cy="523220"/>
          </a:xfrm>
          <a:prstGeom prst="rect">
            <a:avLst/>
          </a:prstGeom>
          <a:noFill/>
        </p:spPr>
        <p:txBody>
          <a:bodyPr wrap="square" rtlCol="0">
            <a:noAutofit/>
          </a:bodyPr>
          <a:lstStyle/>
          <a:p>
            <a:pPr algn="ctr"/>
            <a:r>
              <a:rPr lang="en-AU" sz="1400" dirty="0">
                <a:latin typeface="Yu Gothic Medium" panose="020B0400000000000000" pitchFamily="34" charset="-128"/>
                <a:ea typeface="Yu Gothic Medium" panose="020B0400000000000000" pitchFamily="34" charset="-128"/>
              </a:rPr>
              <a:t>9.清澄、濾過</a:t>
            </a:r>
          </a:p>
        </p:txBody>
      </p:sp>
      <p:sp>
        <p:nvSpPr>
          <p:cNvPr id="16" name="TextBox 15">
            <a:extLst>
              <a:ext uri="{FF2B5EF4-FFF2-40B4-BE49-F238E27FC236}">
                <a16:creationId xmlns:a16="http://schemas.microsoft.com/office/drawing/2014/main" id="{83A77CAC-4AD9-4DED-AA8D-87246CBFD162}"/>
              </a:ext>
            </a:extLst>
          </p:cNvPr>
          <p:cNvSpPr txBox="1"/>
          <p:nvPr/>
        </p:nvSpPr>
        <p:spPr>
          <a:xfrm>
            <a:off x="9538751" y="5750580"/>
            <a:ext cx="1750536" cy="523220"/>
          </a:xfrm>
          <a:prstGeom prst="rect">
            <a:avLst/>
          </a:prstGeom>
          <a:noFill/>
        </p:spPr>
        <p:txBody>
          <a:bodyPr wrap="square" rtlCol="0">
            <a:noAutofit/>
          </a:bodyPr>
          <a:lstStyle/>
          <a:p>
            <a:pPr algn="ctr"/>
            <a:r>
              <a:rPr lang="en-AU" sz="1400" dirty="0">
                <a:latin typeface="Yu Gothic Medium" panose="020B0400000000000000" pitchFamily="34" charset="-128"/>
                <a:ea typeface="Yu Gothic Medium" panose="020B0400000000000000" pitchFamily="34" charset="-128"/>
              </a:rPr>
              <a:t>6. </a:t>
            </a:r>
            <a:r>
              <a:rPr lang="en-AU" sz="1400" dirty="0" err="1">
                <a:latin typeface="Yu Gothic Medium" panose="020B0400000000000000" pitchFamily="34" charset="-128"/>
                <a:ea typeface="Yu Gothic Medium" panose="020B0400000000000000" pitchFamily="34" charset="-128"/>
              </a:rPr>
              <a:t>熟成</a:t>
            </a:r>
            <a:endParaRPr lang="en-AU" sz="1400" dirty="0">
              <a:latin typeface="Yu Gothic Medium" panose="020B0400000000000000" pitchFamily="34" charset="-128"/>
              <a:ea typeface="Yu Gothic Medium" panose="020B0400000000000000" pitchFamily="34" charset="-128"/>
            </a:endParaRPr>
          </a:p>
        </p:txBody>
      </p:sp>
      <p:sp>
        <p:nvSpPr>
          <p:cNvPr id="17" name="TextBox 16">
            <a:extLst>
              <a:ext uri="{FF2B5EF4-FFF2-40B4-BE49-F238E27FC236}">
                <a16:creationId xmlns:a16="http://schemas.microsoft.com/office/drawing/2014/main" id="{E43C4051-BC14-427D-773C-162A9C1A82BE}"/>
              </a:ext>
            </a:extLst>
          </p:cNvPr>
          <p:cNvSpPr txBox="1"/>
          <p:nvPr/>
        </p:nvSpPr>
        <p:spPr>
          <a:xfrm>
            <a:off x="7443505" y="5750580"/>
            <a:ext cx="1750536" cy="523220"/>
          </a:xfrm>
          <a:prstGeom prst="rect">
            <a:avLst/>
          </a:prstGeom>
          <a:noFill/>
        </p:spPr>
        <p:txBody>
          <a:bodyPr wrap="square" rtlCol="0">
            <a:noAutofit/>
          </a:bodyPr>
          <a:lstStyle/>
          <a:p>
            <a:pPr algn="ctr"/>
            <a:r>
              <a:rPr lang="en-AU" sz="1400" dirty="0">
                <a:latin typeface="Yu Gothic Medium" panose="020B0400000000000000" pitchFamily="34" charset="-128"/>
                <a:ea typeface="Yu Gothic Medium" panose="020B0400000000000000" pitchFamily="34" charset="-128"/>
              </a:rPr>
              <a:t>7. </a:t>
            </a:r>
            <a:r>
              <a:rPr lang="ja-JP" altLang="en-US" sz="1400">
                <a:latin typeface="Yu Gothic Medium" panose="020B0400000000000000" pitchFamily="34" charset="-128"/>
                <a:ea typeface="Yu Gothic Medium" panose="020B0400000000000000" pitchFamily="34" charset="-128"/>
              </a:rPr>
              <a:t>ブレンド</a:t>
            </a:r>
            <a:endParaRPr lang="en-AU" sz="1400" dirty="0">
              <a:latin typeface="Yu Gothic Medium" panose="020B0400000000000000" pitchFamily="34" charset="-128"/>
              <a:ea typeface="Yu Gothic Medium" panose="020B0400000000000000" pitchFamily="34" charset="-128"/>
            </a:endParaRPr>
          </a:p>
        </p:txBody>
      </p:sp>
      <p:grpSp>
        <p:nvGrpSpPr>
          <p:cNvPr id="30" name="Group 29">
            <a:extLst>
              <a:ext uri="{FF2B5EF4-FFF2-40B4-BE49-F238E27FC236}">
                <a16:creationId xmlns:a16="http://schemas.microsoft.com/office/drawing/2014/main" id="{A247DB72-F952-7836-01FF-B87103D5378A}"/>
              </a:ext>
            </a:extLst>
          </p:cNvPr>
          <p:cNvGrpSpPr/>
          <p:nvPr/>
        </p:nvGrpSpPr>
        <p:grpSpPr>
          <a:xfrm>
            <a:off x="2045417" y="2828829"/>
            <a:ext cx="618815" cy="177778"/>
            <a:chOff x="1962688" y="3259333"/>
            <a:chExt cx="618815" cy="177778"/>
          </a:xfrm>
        </p:grpSpPr>
        <p:cxnSp>
          <p:nvCxnSpPr>
            <p:cNvPr id="31" name="Straight Connector 30">
              <a:extLst>
                <a:ext uri="{FF2B5EF4-FFF2-40B4-BE49-F238E27FC236}">
                  <a16:creationId xmlns:a16="http://schemas.microsoft.com/office/drawing/2014/main" id="{9A105712-AA0A-2CB4-4E71-0C1E4FCB9CF2}"/>
                </a:ext>
              </a:extLst>
            </p:cNvPr>
            <p:cNvCxnSpPr>
              <a:cxnSpLocks/>
            </p:cNvCxnSpPr>
            <p:nvPr/>
          </p:nvCxnSpPr>
          <p:spPr>
            <a:xfrm>
              <a:off x="1962688" y="3348222"/>
              <a:ext cx="598620" cy="0"/>
            </a:xfrm>
            <a:prstGeom prst="line">
              <a:avLst/>
            </a:prstGeom>
            <a:ln w="19050">
              <a:solidFill>
                <a:schemeClr val="tx1"/>
              </a:solidFill>
              <a:prstDash val="sysDot"/>
            </a:ln>
          </p:spPr>
          <p:style>
            <a:lnRef idx="2">
              <a:schemeClr val="accent1"/>
            </a:lnRef>
            <a:fillRef idx="0">
              <a:schemeClr val="accent1"/>
            </a:fillRef>
            <a:effectRef idx="1">
              <a:schemeClr val="accent1"/>
            </a:effectRef>
            <a:fontRef idx="minor">
              <a:schemeClr val="tx1"/>
            </a:fontRef>
          </p:style>
        </p:cxnSp>
        <p:sp>
          <p:nvSpPr>
            <p:cNvPr id="32" name="Triangle 31">
              <a:extLst>
                <a:ext uri="{FF2B5EF4-FFF2-40B4-BE49-F238E27FC236}">
                  <a16:creationId xmlns:a16="http://schemas.microsoft.com/office/drawing/2014/main" id="{774F78AA-FF00-9B2A-BFA8-B4FDB16F562B}"/>
                </a:ext>
              </a:extLst>
            </p:cNvPr>
            <p:cNvSpPr/>
            <p:nvPr/>
          </p:nvSpPr>
          <p:spPr>
            <a:xfrm rot="5400000">
              <a:off x="2444551" y="3300159"/>
              <a:ext cx="177778" cy="96126"/>
            </a:xfrm>
            <a:prstGeom prst="triangl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33" name="Group 32">
            <a:extLst>
              <a:ext uri="{FF2B5EF4-FFF2-40B4-BE49-F238E27FC236}">
                <a16:creationId xmlns:a16="http://schemas.microsoft.com/office/drawing/2014/main" id="{CC626850-2DA0-68DB-F097-3EEE943190DD}"/>
              </a:ext>
            </a:extLst>
          </p:cNvPr>
          <p:cNvGrpSpPr/>
          <p:nvPr/>
        </p:nvGrpSpPr>
        <p:grpSpPr>
          <a:xfrm>
            <a:off x="5106117" y="2828829"/>
            <a:ext cx="618815" cy="177778"/>
            <a:chOff x="1962688" y="3259333"/>
            <a:chExt cx="618815" cy="177778"/>
          </a:xfrm>
        </p:grpSpPr>
        <p:cxnSp>
          <p:nvCxnSpPr>
            <p:cNvPr id="34" name="Straight Connector 33">
              <a:extLst>
                <a:ext uri="{FF2B5EF4-FFF2-40B4-BE49-F238E27FC236}">
                  <a16:creationId xmlns:a16="http://schemas.microsoft.com/office/drawing/2014/main" id="{9525B122-A875-77DD-43C2-32DCC5373658}"/>
                </a:ext>
              </a:extLst>
            </p:cNvPr>
            <p:cNvCxnSpPr>
              <a:cxnSpLocks/>
            </p:cNvCxnSpPr>
            <p:nvPr/>
          </p:nvCxnSpPr>
          <p:spPr>
            <a:xfrm>
              <a:off x="1962688" y="3348222"/>
              <a:ext cx="598620" cy="0"/>
            </a:xfrm>
            <a:prstGeom prst="line">
              <a:avLst/>
            </a:prstGeom>
            <a:ln w="19050">
              <a:solidFill>
                <a:schemeClr val="tx1"/>
              </a:solidFill>
              <a:prstDash val="sysDot"/>
            </a:ln>
          </p:spPr>
          <p:style>
            <a:lnRef idx="2">
              <a:schemeClr val="accent1"/>
            </a:lnRef>
            <a:fillRef idx="0">
              <a:schemeClr val="accent1"/>
            </a:fillRef>
            <a:effectRef idx="1">
              <a:schemeClr val="accent1"/>
            </a:effectRef>
            <a:fontRef idx="minor">
              <a:schemeClr val="tx1"/>
            </a:fontRef>
          </p:style>
        </p:cxnSp>
        <p:sp>
          <p:nvSpPr>
            <p:cNvPr id="35" name="Triangle 34">
              <a:extLst>
                <a:ext uri="{FF2B5EF4-FFF2-40B4-BE49-F238E27FC236}">
                  <a16:creationId xmlns:a16="http://schemas.microsoft.com/office/drawing/2014/main" id="{908B5626-94D0-DA0E-9256-10AFDF6C37A8}"/>
                </a:ext>
              </a:extLst>
            </p:cNvPr>
            <p:cNvSpPr/>
            <p:nvPr/>
          </p:nvSpPr>
          <p:spPr>
            <a:xfrm rot="5400000">
              <a:off x="2444551" y="3300159"/>
              <a:ext cx="177778" cy="96126"/>
            </a:xfrm>
            <a:prstGeom prst="triangl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36" name="Group 35">
            <a:extLst>
              <a:ext uri="{FF2B5EF4-FFF2-40B4-BE49-F238E27FC236}">
                <a16:creationId xmlns:a16="http://schemas.microsoft.com/office/drawing/2014/main" id="{C56994DA-5C89-42C9-D88A-D8BAB344B102}"/>
              </a:ext>
            </a:extLst>
          </p:cNvPr>
          <p:cNvGrpSpPr/>
          <p:nvPr/>
        </p:nvGrpSpPr>
        <p:grpSpPr>
          <a:xfrm>
            <a:off x="7134942" y="2828829"/>
            <a:ext cx="618815" cy="177778"/>
            <a:chOff x="1962688" y="3259333"/>
            <a:chExt cx="618815" cy="177778"/>
          </a:xfrm>
        </p:grpSpPr>
        <p:cxnSp>
          <p:nvCxnSpPr>
            <p:cNvPr id="37" name="Straight Connector 36">
              <a:extLst>
                <a:ext uri="{FF2B5EF4-FFF2-40B4-BE49-F238E27FC236}">
                  <a16:creationId xmlns:a16="http://schemas.microsoft.com/office/drawing/2014/main" id="{9E33A7CB-34BC-B9D5-3CF3-5F83A7CFFC62}"/>
                </a:ext>
              </a:extLst>
            </p:cNvPr>
            <p:cNvCxnSpPr>
              <a:cxnSpLocks/>
            </p:cNvCxnSpPr>
            <p:nvPr/>
          </p:nvCxnSpPr>
          <p:spPr>
            <a:xfrm>
              <a:off x="1962688" y="3348222"/>
              <a:ext cx="598620" cy="0"/>
            </a:xfrm>
            <a:prstGeom prst="line">
              <a:avLst/>
            </a:prstGeom>
            <a:ln w="19050">
              <a:solidFill>
                <a:schemeClr val="tx1"/>
              </a:solidFill>
              <a:prstDash val="sysDot"/>
            </a:ln>
          </p:spPr>
          <p:style>
            <a:lnRef idx="2">
              <a:schemeClr val="accent1"/>
            </a:lnRef>
            <a:fillRef idx="0">
              <a:schemeClr val="accent1"/>
            </a:fillRef>
            <a:effectRef idx="1">
              <a:schemeClr val="accent1"/>
            </a:effectRef>
            <a:fontRef idx="minor">
              <a:schemeClr val="tx1"/>
            </a:fontRef>
          </p:style>
        </p:cxnSp>
        <p:sp>
          <p:nvSpPr>
            <p:cNvPr id="38" name="Triangle 37">
              <a:extLst>
                <a:ext uri="{FF2B5EF4-FFF2-40B4-BE49-F238E27FC236}">
                  <a16:creationId xmlns:a16="http://schemas.microsoft.com/office/drawing/2014/main" id="{003BD8A0-1C5D-B3AE-78CA-E06B00527774}"/>
                </a:ext>
              </a:extLst>
            </p:cNvPr>
            <p:cNvSpPr/>
            <p:nvPr/>
          </p:nvSpPr>
          <p:spPr>
            <a:xfrm rot="5400000">
              <a:off x="2444551" y="3300159"/>
              <a:ext cx="177778" cy="96126"/>
            </a:xfrm>
            <a:prstGeom prst="triangl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39" name="Group 38">
            <a:extLst>
              <a:ext uri="{FF2B5EF4-FFF2-40B4-BE49-F238E27FC236}">
                <a16:creationId xmlns:a16="http://schemas.microsoft.com/office/drawing/2014/main" id="{1F24DAD7-2BC9-6044-467D-C7434418118A}"/>
              </a:ext>
            </a:extLst>
          </p:cNvPr>
          <p:cNvGrpSpPr/>
          <p:nvPr/>
        </p:nvGrpSpPr>
        <p:grpSpPr>
          <a:xfrm>
            <a:off x="9081217" y="2828829"/>
            <a:ext cx="618815" cy="177778"/>
            <a:chOff x="1962688" y="3259333"/>
            <a:chExt cx="618815" cy="177778"/>
          </a:xfrm>
        </p:grpSpPr>
        <p:cxnSp>
          <p:nvCxnSpPr>
            <p:cNvPr id="40" name="Straight Connector 39">
              <a:extLst>
                <a:ext uri="{FF2B5EF4-FFF2-40B4-BE49-F238E27FC236}">
                  <a16:creationId xmlns:a16="http://schemas.microsoft.com/office/drawing/2014/main" id="{3FAFDDFA-CE54-743F-5171-122F2272C7BC}"/>
                </a:ext>
              </a:extLst>
            </p:cNvPr>
            <p:cNvCxnSpPr>
              <a:cxnSpLocks/>
            </p:cNvCxnSpPr>
            <p:nvPr/>
          </p:nvCxnSpPr>
          <p:spPr>
            <a:xfrm>
              <a:off x="1962688" y="3348222"/>
              <a:ext cx="598620" cy="0"/>
            </a:xfrm>
            <a:prstGeom prst="line">
              <a:avLst/>
            </a:prstGeom>
            <a:ln w="19050">
              <a:solidFill>
                <a:schemeClr val="tx1"/>
              </a:solidFill>
              <a:prstDash val="sysDot"/>
            </a:ln>
          </p:spPr>
          <p:style>
            <a:lnRef idx="2">
              <a:schemeClr val="accent1"/>
            </a:lnRef>
            <a:fillRef idx="0">
              <a:schemeClr val="accent1"/>
            </a:fillRef>
            <a:effectRef idx="1">
              <a:schemeClr val="accent1"/>
            </a:effectRef>
            <a:fontRef idx="minor">
              <a:schemeClr val="tx1"/>
            </a:fontRef>
          </p:style>
        </p:cxnSp>
        <p:sp>
          <p:nvSpPr>
            <p:cNvPr id="41" name="Triangle 40">
              <a:extLst>
                <a:ext uri="{FF2B5EF4-FFF2-40B4-BE49-F238E27FC236}">
                  <a16:creationId xmlns:a16="http://schemas.microsoft.com/office/drawing/2014/main" id="{A8B6C63F-90F9-DFDC-9E1D-C234ED75C268}"/>
                </a:ext>
              </a:extLst>
            </p:cNvPr>
            <p:cNvSpPr/>
            <p:nvPr/>
          </p:nvSpPr>
          <p:spPr>
            <a:xfrm rot="5400000">
              <a:off x="2444551" y="3300159"/>
              <a:ext cx="177778" cy="96126"/>
            </a:xfrm>
            <a:prstGeom prst="triangl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cxnSp>
        <p:nvCxnSpPr>
          <p:cNvPr id="42" name="Straight Connector 41">
            <a:extLst>
              <a:ext uri="{FF2B5EF4-FFF2-40B4-BE49-F238E27FC236}">
                <a16:creationId xmlns:a16="http://schemas.microsoft.com/office/drawing/2014/main" id="{D883E2F3-9946-7628-D076-FBF8E6729447}"/>
              </a:ext>
            </a:extLst>
          </p:cNvPr>
          <p:cNvCxnSpPr>
            <a:cxnSpLocks/>
          </p:cNvCxnSpPr>
          <p:nvPr/>
        </p:nvCxnSpPr>
        <p:spPr>
          <a:xfrm>
            <a:off x="11783205" y="2917718"/>
            <a:ext cx="0" cy="2177708"/>
          </a:xfrm>
          <a:prstGeom prst="line">
            <a:avLst/>
          </a:prstGeom>
          <a:ln w="19050">
            <a:solidFill>
              <a:schemeClr val="tx1"/>
            </a:solidFill>
            <a:prstDash val="sysDot"/>
          </a:ln>
        </p:spPr>
        <p:style>
          <a:lnRef idx="2">
            <a:schemeClr val="accent1"/>
          </a:lnRef>
          <a:fillRef idx="0">
            <a:schemeClr val="accent1"/>
          </a:fillRef>
          <a:effectRef idx="1">
            <a:schemeClr val="accent1"/>
          </a:effectRef>
          <a:fontRef idx="minor">
            <a:schemeClr val="tx1"/>
          </a:fontRef>
        </p:style>
      </p:cxnSp>
      <p:grpSp>
        <p:nvGrpSpPr>
          <p:cNvPr id="43" name="Group 42">
            <a:extLst>
              <a:ext uri="{FF2B5EF4-FFF2-40B4-BE49-F238E27FC236}">
                <a16:creationId xmlns:a16="http://schemas.microsoft.com/office/drawing/2014/main" id="{102E0190-B409-D70F-32EE-83FC83DC7D4A}"/>
              </a:ext>
            </a:extLst>
          </p:cNvPr>
          <p:cNvGrpSpPr/>
          <p:nvPr/>
        </p:nvGrpSpPr>
        <p:grpSpPr>
          <a:xfrm rot="10800000">
            <a:off x="6884423" y="5000187"/>
            <a:ext cx="618815" cy="177778"/>
            <a:chOff x="1962688" y="3259333"/>
            <a:chExt cx="618815" cy="177778"/>
          </a:xfrm>
        </p:grpSpPr>
        <p:cxnSp>
          <p:nvCxnSpPr>
            <p:cNvPr id="44" name="Straight Connector 43">
              <a:extLst>
                <a:ext uri="{FF2B5EF4-FFF2-40B4-BE49-F238E27FC236}">
                  <a16:creationId xmlns:a16="http://schemas.microsoft.com/office/drawing/2014/main" id="{DFD74BAF-C532-C38E-7237-1D961A783B1B}"/>
                </a:ext>
              </a:extLst>
            </p:cNvPr>
            <p:cNvCxnSpPr>
              <a:cxnSpLocks/>
            </p:cNvCxnSpPr>
            <p:nvPr/>
          </p:nvCxnSpPr>
          <p:spPr>
            <a:xfrm>
              <a:off x="1962688" y="3348222"/>
              <a:ext cx="598620" cy="0"/>
            </a:xfrm>
            <a:prstGeom prst="line">
              <a:avLst/>
            </a:prstGeom>
            <a:ln w="19050">
              <a:solidFill>
                <a:schemeClr val="tx1"/>
              </a:solidFill>
              <a:prstDash val="sysDot"/>
            </a:ln>
          </p:spPr>
          <p:style>
            <a:lnRef idx="2">
              <a:schemeClr val="accent1"/>
            </a:lnRef>
            <a:fillRef idx="0">
              <a:schemeClr val="accent1"/>
            </a:fillRef>
            <a:effectRef idx="1">
              <a:schemeClr val="accent1"/>
            </a:effectRef>
            <a:fontRef idx="minor">
              <a:schemeClr val="tx1"/>
            </a:fontRef>
          </p:style>
        </p:cxnSp>
        <p:sp>
          <p:nvSpPr>
            <p:cNvPr id="45" name="Triangle 44">
              <a:extLst>
                <a:ext uri="{FF2B5EF4-FFF2-40B4-BE49-F238E27FC236}">
                  <a16:creationId xmlns:a16="http://schemas.microsoft.com/office/drawing/2014/main" id="{EE91F66E-17A6-A67E-FE22-983CCA02CC10}"/>
                </a:ext>
              </a:extLst>
            </p:cNvPr>
            <p:cNvSpPr/>
            <p:nvPr/>
          </p:nvSpPr>
          <p:spPr>
            <a:xfrm rot="5400000">
              <a:off x="2444551" y="3300159"/>
              <a:ext cx="177778" cy="96126"/>
            </a:xfrm>
            <a:prstGeom prst="triangl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46" name="Group 45">
            <a:extLst>
              <a:ext uri="{FF2B5EF4-FFF2-40B4-BE49-F238E27FC236}">
                <a16:creationId xmlns:a16="http://schemas.microsoft.com/office/drawing/2014/main" id="{8EFE7206-5E2B-0928-25E8-E908ED86578E}"/>
              </a:ext>
            </a:extLst>
          </p:cNvPr>
          <p:cNvGrpSpPr/>
          <p:nvPr/>
        </p:nvGrpSpPr>
        <p:grpSpPr>
          <a:xfrm rot="10800000">
            <a:off x="5018502" y="5000187"/>
            <a:ext cx="618815" cy="177778"/>
            <a:chOff x="1962688" y="3259333"/>
            <a:chExt cx="618815" cy="177778"/>
          </a:xfrm>
        </p:grpSpPr>
        <p:cxnSp>
          <p:nvCxnSpPr>
            <p:cNvPr id="47" name="Straight Connector 46">
              <a:extLst>
                <a:ext uri="{FF2B5EF4-FFF2-40B4-BE49-F238E27FC236}">
                  <a16:creationId xmlns:a16="http://schemas.microsoft.com/office/drawing/2014/main" id="{AE8E1D0F-6935-9CE6-DB84-4AC85E6317B0}"/>
                </a:ext>
              </a:extLst>
            </p:cNvPr>
            <p:cNvCxnSpPr>
              <a:cxnSpLocks/>
            </p:cNvCxnSpPr>
            <p:nvPr/>
          </p:nvCxnSpPr>
          <p:spPr>
            <a:xfrm>
              <a:off x="1962688" y="3348222"/>
              <a:ext cx="598620" cy="0"/>
            </a:xfrm>
            <a:prstGeom prst="line">
              <a:avLst/>
            </a:prstGeom>
            <a:ln w="19050">
              <a:solidFill>
                <a:schemeClr val="tx1"/>
              </a:solidFill>
              <a:prstDash val="sysDot"/>
            </a:ln>
          </p:spPr>
          <p:style>
            <a:lnRef idx="2">
              <a:schemeClr val="accent1"/>
            </a:lnRef>
            <a:fillRef idx="0">
              <a:schemeClr val="accent1"/>
            </a:fillRef>
            <a:effectRef idx="1">
              <a:schemeClr val="accent1"/>
            </a:effectRef>
            <a:fontRef idx="minor">
              <a:schemeClr val="tx1"/>
            </a:fontRef>
          </p:style>
        </p:cxnSp>
        <p:sp>
          <p:nvSpPr>
            <p:cNvPr id="48" name="Triangle 47">
              <a:extLst>
                <a:ext uri="{FF2B5EF4-FFF2-40B4-BE49-F238E27FC236}">
                  <a16:creationId xmlns:a16="http://schemas.microsoft.com/office/drawing/2014/main" id="{F78D1508-8FA5-2420-5D7F-8296E791AFEC}"/>
                </a:ext>
              </a:extLst>
            </p:cNvPr>
            <p:cNvSpPr/>
            <p:nvPr/>
          </p:nvSpPr>
          <p:spPr>
            <a:xfrm rot="5400000">
              <a:off x="2444551" y="3300159"/>
              <a:ext cx="177778" cy="96126"/>
            </a:xfrm>
            <a:prstGeom prst="triangl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49" name="Group 48">
            <a:extLst>
              <a:ext uri="{FF2B5EF4-FFF2-40B4-BE49-F238E27FC236}">
                <a16:creationId xmlns:a16="http://schemas.microsoft.com/office/drawing/2014/main" id="{2B21F0A8-BF4D-CEA9-DF84-541867901959}"/>
              </a:ext>
            </a:extLst>
          </p:cNvPr>
          <p:cNvGrpSpPr/>
          <p:nvPr/>
        </p:nvGrpSpPr>
        <p:grpSpPr>
          <a:xfrm rot="10800000">
            <a:off x="2669002" y="5000187"/>
            <a:ext cx="618815" cy="177778"/>
            <a:chOff x="1962688" y="3259333"/>
            <a:chExt cx="618815" cy="177778"/>
          </a:xfrm>
        </p:grpSpPr>
        <p:cxnSp>
          <p:nvCxnSpPr>
            <p:cNvPr id="50" name="Straight Connector 49">
              <a:extLst>
                <a:ext uri="{FF2B5EF4-FFF2-40B4-BE49-F238E27FC236}">
                  <a16:creationId xmlns:a16="http://schemas.microsoft.com/office/drawing/2014/main" id="{76BDFA03-2A81-5FD7-BCE5-A568F366F123}"/>
                </a:ext>
              </a:extLst>
            </p:cNvPr>
            <p:cNvCxnSpPr>
              <a:cxnSpLocks/>
            </p:cNvCxnSpPr>
            <p:nvPr/>
          </p:nvCxnSpPr>
          <p:spPr>
            <a:xfrm>
              <a:off x="1962688" y="3348222"/>
              <a:ext cx="598620" cy="0"/>
            </a:xfrm>
            <a:prstGeom prst="line">
              <a:avLst/>
            </a:prstGeom>
            <a:ln w="19050">
              <a:solidFill>
                <a:schemeClr val="tx1"/>
              </a:solidFill>
              <a:prstDash val="sysDot"/>
            </a:ln>
          </p:spPr>
          <p:style>
            <a:lnRef idx="2">
              <a:schemeClr val="accent1"/>
            </a:lnRef>
            <a:fillRef idx="0">
              <a:schemeClr val="accent1"/>
            </a:fillRef>
            <a:effectRef idx="1">
              <a:schemeClr val="accent1"/>
            </a:effectRef>
            <a:fontRef idx="minor">
              <a:schemeClr val="tx1"/>
            </a:fontRef>
          </p:style>
        </p:cxnSp>
        <p:sp>
          <p:nvSpPr>
            <p:cNvPr id="51" name="Triangle 50">
              <a:extLst>
                <a:ext uri="{FF2B5EF4-FFF2-40B4-BE49-F238E27FC236}">
                  <a16:creationId xmlns:a16="http://schemas.microsoft.com/office/drawing/2014/main" id="{A95DC656-EF30-C990-528F-B6047DA8E55F}"/>
                </a:ext>
              </a:extLst>
            </p:cNvPr>
            <p:cNvSpPr/>
            <p:nvPr/>
          </p:nvSpPr>
          <p:spPr>
            <a:xfrm rot="5400000">
              <a:off x="2444551" y="3300159"/>
              <a:ext cx="177778" cy="96126"/>
            </a:xfrm>
            <a:prstGeom prst="triangl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cxnSp>
        <p:nvCxnSpPr>
          <p:cNvPr id="54" name="Straight Connector 53">
            <a:extLst>
              <a:ext uri="{FF2B5EF4-FFF2-40B4-BE49-F238E27FC236}">
                <a16:creationId xmlns:a16="http://schemas.microsoft.com/office/drawing/2014/main" id="{386D3A37-2D4B-86C6-732A-746D7303BC82}"/>
              </a:ext>
            </a:extLst>
          </p:cNvPr>
          <p:cNvCxnSpPr>
            <a:cxnSpLocks/>
          </p:cNvCxnSpPr>
          <p:nvPr/>
        </p:nvCxnSpPr>
        <p:spPr>
          <a:xfrm>
            <a:off x="11184585" y="2917718"/>
            <a:ext cx="598620" cy="0"/>
          </a:xfrm>
          <a:prstGeom prst="line">
            <a:avLst/>
          </a:prstGeom>
          <a:ln w="19050">
            <a:solidFill>
              <a:schemeClr val="tx1"/>
            </a:solidFill>
            <a:prstDash val="sysDot"/>
          </a:ln>
        </p:spPr>
        <p:style>
          <a:lnRef idx="2">
            <a:schemeClr val="accent1"/>
          </a:lnRef>
          <a:fillRef idx="0">
            <a:schemeClr val="accent1"/>
          </a:fillRef>
          <a:effectRef idx="1">
            <a:schemeClr val="accent1"/>
          </a:effectRef>
          <a:fontRef idx="minor">
            <a:schemeClr val="tx1"/>
          </a:fontRef>
        </p:style>
      </p:cxnSp>
      <p:grpSp>
        <p:nvGrpSpPr>
          <p:cNvPr id="57" name="Group 56">
            <a:extLst>
              <a:ext uri="{FF2B5EF4-FFF2-40B4-BE49-F238E27FC236}">
                <a16:creationId xmlns:a16="http://schemas.microsoft.com/office/drawing/2014/main" id="{DAFED54A-BA6C-1007-5786-ED160E3A79ED}"/>
              </a:ext>
            </a:extLst>
          </p:cNvPr>
          <p:cNvGrpSpPr/>
          <p:nvPr/>
        </p:nvGrpSpPr>
        <p:grpSpPr>
          <a:xfrm rot="10800000">
            <a:off x="11176702" y="5000187"/>
            <a:ext cx="618815" cy="177778"/>
            <a:chOff x="1962688" y="3259333"/>
            <a:chExt cx="618815" cy="177778"/>
          </a:xfrm>
        </p:grpSpPr>
        <p:cxnSp>
          <p:nvCxnSpPr>
            <p:cNvPr id="58" name="Straight Connector 57">
              <a:extLst>
                <a:ext uri="{FF2B5EF4-FFF2-40B4-BE49-F238E27FC236}">
                  <a16:creationId xmlns:a16="http://schemas.microsoft.com/office/drawing/2014/main" id="{DAFA7FEE-C1A9-8EBA-6080-6CCF9BB2216C}"/>
                </a:ext>
              </a:extLst>
            </p:cNvPr>
            <p:cNvCxnSpPr>
              <a:cxnSpLocks/>
            </p:cNvCxnSpPr>
            <p:nvPr/>
          </p:nvCxnSpPr>
          <p:spPr>
            <a:xfrm>
              <a:off x="1962688" y="3348222"/>
              <a:ext cx="598620" cy="0"/>
            </a:xfrm>
            <a:prstGeom prst="line">
              <a:avLst/>
            </a:prstGeom>
            <a:ln w="19050">
              <a:solidFill>
                <a:schemeClr val="tx1"/>
              </a:solidFill>
              <a:prstDash val="sysDot"/>
            </a:ln>
          </p:spPr>
          <p:style>
            <a:lnRef idx="2">
              <a:schemeClr val="accent1"/>
            </a:lnRef>
            <a:fillRef idx="0">
              <a:schemeClr val="accent1"/>
            </a:fillRef>
            <a:effectRef idx="1">
              <a:schemeClr val="accent1"/>
            </a:effectRef>
            <a:fontRef idx="minor">
              <a:schemeClr val="tx1"/>
            </a:fontRef>
          </p:style>
        </p:cxnSp>
        <p:sp>
          <p:nvSpPr>
            <p:cNvPr id="59" name="Triangle 58">
              <a:extLst>
                <a:ext uri="{FF2B5EF4-FFF2-40B4-BE49-F238E27FC236}">
                  <a16:creationId xmlns:a16="http://schemas.microsoft.com/office/drawing/2014/main" id="{32D7539F-E6E1-503F-19ED-274F35E68FFE}"/>
                </a:ext>
              </a:extLst>
            </p:cNvPr>
            <p:cNvSpPr/>
            <p:nvPr/>
          </p:nvSpPr>
          <p:spPr>
            <a:xfrm rot="5400000">
              <a:off x="2444551" y="3300159"/>
              <a:ext cx="177778" cy="96126"/>
            </a:xfrm>
            <a:prstGeom prst="triangl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60" name="Group 59">
            <a:extLst>
              <a:ext uri="{FF2B5EF4-FFF2-40B4-BE49-F238E27FC236}">
                <a16:creationId xmlns:a16="http://schemas.microsoft.com/office/drawing/2014/main" id="{CA47C245-DBCC-8A41-CA36-59AB002853D6}"/>
              </a:ext>
            </a:extLst>
          </p:cNvPr>
          <p:cNvGrpSpPr/>
          <p:nvPr/>
        </p:nvGrpSpPr>
        <p:grpSpPr>
          <a:xfrm rot="10800000">
            <a:off x="8914307" y="5000187"/>
            <a:ext cx="618815" cy="177778"/>
            <a:chOff x="1962688" y="3259333"/>
            <a:chExt cx="618815" cy="177778"/>
          </a:xfrm>
        </p:grpSpPr>
        <p:cxnSp>
          <p:nvCxnSpPr>
            <p:cNvPr id="61" name="Straight Connector 60">
              <a:extLst>
                <a:ext uri="{FF2B5EF4-FFF2-40B4-BE49-F238E27FC236}">
                  <a16:creationId xmlns:a16="http://schemas.microsoft.com/office/drawing/2014/main" id="{0C1D62D1-FE41-1587-2175-5BAFB3A9986C}"/>
                </a:ext>
              </a:extLst>
            </p:cNvPr>
            <p:cNvCxnSpPr>
              <a:cxnSpLocks/>
            </p:cNvCxnSpPr>
            <p:nvPr/>
          </p:nvCxnSpPr>
          <p:spPr>
            <a:xfrm>
              <a:off x="1962688" y="3348222"/>
              <a:ext cx="598620" cy="0"/>
            </a:xfrm>
            <a:prstGeom prst="line">
              <a:avLst/>
            </a:prstGeom>
            <a:ln w="19050">
              <a:solidFill>
                <a:schemeClr val="tx1"/>
              </a:solidFill>
              <a:prstDash val="sysDot"/>
            </a:ln>
          </p:spPr>
          <p:style>
            <a:lnRef idx="2">
              <a:schemeClr val="accent1"/>
            </a:lnRef>
            <a:fillRef idx="0">
              <a:schemeClr val="accent1"/>
            </a:fillRef>
            <a:effectRef idx="1">
              <a:schemeClr val="accent1"/>
            </a:effectRef>
            <a:fontRef idx="minor">
              <a:schemeClr val="tx1"/>
            </a:fontRef>
          </p:style>
        </p:cxnSp>
        <p:sp>
          <p:nvSpPr>
            <p:cNvPr id="62" name="Triangle 61">
              <a:extLst>
                <a:ext uri="{FF2B5EF4-FFF2-40B4-BE49-F238E27FC236}">
                  <a16:creationId xmlns:a16="http://schemas.microsoft.com/office/drawing/2014/main" id="{B8838BA8-D7C6-C82D-51EC-BCC918490BA6}"/>
                </a:ext>
              </a:extLst>
            </p:cNvPr>
            <p:cNvSpPr/>
            <p:nvPr/>
          </p:nvSpPr>
          <p:spPr>
            <a:xfrm rot="5400000">
              <a:off x="2444551" y="3300159"/>
              <a:ext cx="177778" cy="96126"/>
            </a:xfrm>
            <a:prstGeom prst="triangl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63" name="TextBox 62">
            <a:extLst>
              <a:ext uri="{FF2B5EF4-FFF2-40B4-BE49-F238E27FC236}">
                <a16:creationId xmlns:a16="http://schemas.microsoft.com/office/drawing/2014/main" id="{71DB03F8-90B4-DD4D-8FC8-71D9F8CF629E}"/>
              </a:ext>
            </a:extLst>
          </p:cNvPr>
          <p:cNvSpPr txBox="1"/>
          <p:nvPr/>
        </p:nvSpPr>
        <p:spPr>
          <a:xfrm>
            <a:off x="5348259" y="5750580"/>
            <a:ext cx="1750536" cy="523220"/>
          </a:xfrm>
          <a:prstGeom prst="rect">
            <a:avLst/>
          </a:prstGeom>
          <a:noFill/>
        </p:spPr>
        <p:txBody>
          <a:bodyPr wrap="square" rtlCol="0">
            <a:noAutofit/>
          </a:bodyPr>
          <a:lstStyle/>
          <a:p>
            <a:pPr algn="ctr"/>
            <a:r>
              <a:rPr lang="en-AU" sz="1400" dirty="0">
                <a:latin typeface="Yu Gothic Medium" panose="020B0400000000000000" pitchFamily="34" charset="-128"/>
                <a:ea typeface="Yu Gothic Medium" panose="020B0400000000000000" pitchFamily="34" charset="-128"/>
              </a:rPr>
              <a:t>8. </a:t>
            </a:r>
            <a:r>
              <a:rPr lang="en-AU" sz="1400" dirty="0" err="1">
                <a:latin typeface="Yu Gothic Medium" panose="020B0400000000000000" pitchFamily="34" charset="-128"/>
                <a:ea typeface="Yu Gothic Medium" panose="020B0400000000000000" pitchFamily="34" charset="-128"/>
              </a:rPr>
              <a:t>安定化</a:t>
            </a:r>
            <a:endParaRPr lang="en-AU" sz="1400" dirty="0">
              <a:latin typeface="Yu Gothic Medium" panose="020B0400000000000000" pitchFamily="34" charset="-128"/>
              <a:ea typeface="Yu Gothic Medium" panose="020B0400000000000000" pitchFamily="34" charset="-128"/>
            </a:endParaRPr>
          </a:p>
        </p:txBody>
      </p:sp>
      <p:pic>
        <p:nvPicPr>
          <p:cNvPr id="3" name="Picture 2">
            <a:extLst>
              <a:ext uri="{FF2B5EF4-FFF2-40B4-BE49-F238E27FC236}">
                <a16:creationId xmlns:a16="http://schemas.microsoft.com/office/drawing/2014/main" id="{0319629D-2333-7CF3-860B-7827AA2F55D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49413" y="4070699"/>
            <a:ext cx="991602" cy="1636489"/>
          </a:xfrm>
          <a:prstGeom prst="rect">
            <a:avLst/>
          </a:prstGeom>
        </p:spPr>
      </p:pic>
      <p:pic>
        <p:nvPicPr>
          <p:cNvPr id="4" name="Picture 3">
            <a:extLst>
              <a:ext uri="{FF2B5EF4-FFF2-40B4-BE49-F238E27FC236}">
                <a16:creationId xmlns:a16="http://schemas.microsoft.com/office/drawing/2014/main" id="{E5666B88-B56D-007E-74E6-29D675771972}"/>
              </a:ext>
            </a:extLst>
          </p:cNvPr>
          <p:cNvPicPr>
            <a:picLocks noChangeAspect="1"/>
          </p:cNvPicPr>
          <p:nvPr/>
        </p:nvPicPr>
        <p:blipFill>
          <a:blip r:embed="rId4"/>
          <a:stretch>
            <a:fillRect/>
          </a:stretch>
        </p:blipFill>
        <p:spPr>
          <a:xfrm>
            <a:off x="6359790" y="4022027"/>
            <a:ext cx="592138" cy="524613"/>
          </a:xfrm>
          <a:prstGeom prst="rect">
            <a:avLst/>
          </a:prstGeom>
        </p:spPr>
      </p:pic>
      <p:pic>
        <p:nvPicPr>
          <p:cNvPr id="6" name="Picture 5">
            <a:extLst>
              <a:ext uri="{FF2B5EF4-FFF2-40B4-BE49-F238E27FC236}">
                <a16:creationId xmlns:a16="http://schemas.microsoft.com/office/drawing/2014/main" id="{974820D1-2B67-9ADA-B06F-EBBE836AB51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08104" y="2017163"/>
            <a:ext cx="1203928" cy="1482256"/>
          </a:xfrm>
          <a:prstGeom prst="rect">
            <a:avLst/>
          </a:prstGeom>
        </p:spPr>
      </p:pic>
      <p:pic>
        <p:nvPicPr>
          <p:cNvPr id="18" name="Picture 17">
            <a:extLst>
              <a:ext uri="{FF2B5EF4-FFF2-40B4-BE49-F238E27FC236}">
                <a16:creationId xmlns:a16="http://schemas.microsoft.com/office/drawing/2014/main" id="{99ED3CA3-B944-6FE1-F3AE-C2D0472F1CD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904774" y="2213590"/>
            <a:ext cx="2055824" cy="1107750"/>
          </a:xfrm>
          <a:prstGeom prst="rect">
            <a:avLst/>
          </a:prstGeom>
        </p:spPr>
      </p:pic>
      <p:pic>
        <p:nvPicPr>
          <p:cNvPr id="20" name="Picture 19">
            <a:extLst>
              <a:ext uri="{FF2B5EF4-FFF2-40B4-BE49-F238E27FC236}">
                <a16:creationId xmlns:a16="http://schemas.microsoft.com/office/drawing/2014/main" id="{3FDE94F8-D896-0488-1E80-CE2B5DB215B8}"/>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951464" y="1667467"/>
            <a:ext cx="866141" cy="1807598"/>
          </a:xfrm>
          <a:prstGeom prst="rect">
            <a:avLst/>
          </a:prstGeom>
        </p:spPr>
      </p:pic>
      <p:pic>
        <p:nvPicPr>
          <p:cNvPr id="21" name="Picture 20">
            <a:extLst>
              <a:ext uri="{FF2B5EF4-FFF2-40B4-BE49-F238E27FC236}">
                <a16:creationId xmlns:a16="http://schemas.microsoft.com/office/drawing/2014/main" id="{EC35E0F5-1A3B-D79D-5689-ED45C569597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90182" y="1745394"/>
            <a:ext cx="1106249" cy="1825697"/>
          </a:xfrm>
          <a:prstGeom prst="rect">
            <a:avLst/>
          </a:prstGeom>
        </p:spPr>
      </p:pic>
      <p:pic>
        <p:nvPicPr>
          <p:cNvPr id="22" name="Picture 21">
            <a:extLst>
              <a:ext uri="{FF2B5EF4-FFF2-40B4-BE49-F238E27FC236}">
                <a16:creationId xmlns:a16="http://schemas.microsoft.com/office/drawing/2014/main" id="{9F53ED43-7E73-4CCD-C44F-B6F04C78FB8D}"/>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836457" y="1668096"/>
            <a:ext cx="1160396" cy="1913900"/>
          </a:xfrm>
          <a:prstGeom prst="rect">
            <a:avLst/>
          </a:prstGeom>
        </p:spPr>
      </p:pic>
      <p:pic>
        <p:nvPicPr>
          <p:cNvPr id="23" name="Picture 22">
            <a:extLst>
              <a:ext uri="{FF2B5EF4-FFF2-40B4-BE49-F238E27FC236}">
                <a16:creationId xmlns:a16="http://schemas.microsoft.com/office/drawing/2014/main" id="{83BD8163-22EA-E5D6-A0BC-76B60585C96A}"/>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9595745" y="4259753"/>
            <a:ext cx="1518333" cy="1451348"/>
          </a:xfrm>
          <a:prstGeom prst="rect">
            <a:avLst/>
          </a:prstGeom>
        </p:spPr>
      </p:pic>
      <p:pic>
        <p:nvPicPr>
          <p:cNvPr id="24" name="Picture 23">
            <a:extLst>
              <a:ext uri="{FF2B5EF4-FFF2-40B4-BE49-F238E27FC236}">
                <a16:creationId xmlns:a16="http://schemas.microsoft.com/office/drawing/2014/main" id="{65056E03-DDF8-9A5E-87EA-51AC4B1AFAE0}"/>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7647015" y="4310152"/>
            <a:ext cx="1343516" cy="1350550"/>
          </a:xfrm>
          <a:prstGeom prst="rect">
            <a:avLst/>
          </a:prstGeom>
        </p:spPr>
      </p:pic>
      <p:pic>
        <p:nvPicPr>
          <p:cNvPr id="25" name="Picture 24">
            <a:extLst>
              <a:ext uri="{FF2B5EF4-FFF2-40B4-BE49-F238E27FC236}">
                <a16:creationId xmlns:a16="http://schemas.microsoft.com/office/drawing/2014/main" id="{7DA7C0EA-3C27-7DA6-8200-69E2B24FD451}"/>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3375876" y="4409043"/>
            <a:ext cx="1486488" cy="1278236"/>
          </a:xfrm>
          <a:prstGeom prst="rect">
            <a:avLst/>
          </a:prstGeom>
        </p:spPr>
      </p:pic>
      <p:pic>
        <p:nvPicPr>
          <p:cNvPr id="26" name="Picture 25">
            <a:extLst>
              <a:ext uri="{FF2B5EF4-FFF2-40B4-BE49-F238E27FC236}">
                <a16:creationId xmlns:a16="http://schemas.microsoft.com/office/drawing/2014/main" id="{A0804BF0-696A-C13D-4380-A33095CCDF91}"/>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488691" y="4399974"/>
            <a:ext cx="2091848" cy="1271966"/>
          </a:xfrm>
          <a:prstGeom prst="rect">
            <a:avLst/>
          </a:prstGeom>
        </p:spPr>
      </p:pic>
    </p:spTree>
    <p:extLst>
      <p:ext uri="{BB962C8B-B14F-4D97-AF65-F5344CB8AC3E}">
        <p14:creationId xmlns:p14="http://schemas.microsoft.com/office/powerpoint/2010/main" val="1277302368"/>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4">
            <a:extLst>
              <a:ext uri="{FF2B5EF4-FFF2-40B4-BE49-F238E27FC236}">
                <a16:creationId xmlns:a16="http://schemas.microsoft.com/office/drawing/2014/main" id="{2740C4DD-B80A-DE84-F8B7-02A05215A431}"/>
              </a:ext>
            </a:extLst>
          </p:cNvPr>
          <p:cNvSpPr txBox="1">
            <a:spLocks/>
          </p:cNvSpPr>
          <p:nvPr/>
        </p:nvSpPr>
        <p:spPr>
          <a:xfrm>
            <a:off x="623888" y="584200"/>
            <a:ext cx="11154670" cy="540407"/>
          </a:xfrm>
          <a:prstGeom prst="rect">
            <a:avLst/>
          </a:prstGeom>
        </p:spPr>
        <p:txBody>
          <a:bodyPr/>
          <a:lstStyle>
            <a:lvl1pPr marL="259245" indent="-259245" algn="l" defTabSz="914453" rtl="0" eaLnBrk="1" latinLnBrk="0" hangingPunct="1">
              <a:lnSpc>
                <a:spcPct val="100000"/>
              </a:lnSpc>
              <a:spcBef>
                <a:spcPts val="544"/>
              </a:spcBef>
              <a:buClr>
                <a:schemeClr val="accent4"/>
              </a:buClr>
              <a:buFont typeface="Arial" panose="020B0604020202020204" pitchFamily="34" charset="0"/>
              <a:buChar char="•"/>
              <a:defRPr sz="1634"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1pPr>
            <a:lvl2pPr marL="422550" indent="-259245" algn="l" defTabSz="914453" rtl="0" eaLnBrk="1" latinLnBrk="0" hangingPunct="1">
              <a:lnSpc>
                <a:spcPct val="100000"/>
              </a:lnSpc>
              <a:spcBef>
                <a:spcPct val="0"/>
              </a:spcBef>
              <a:buClrTx/>
              <a:buFont typeface="Arial" panose="020B0604020202020204" pitchFamily="34" charset="0"/>
              <a:buChar char="•"/>
              <a:defRPr sz="1634"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2pPr>
            <a:lvl3pPr marL="585854" indent="-259245" algn="l" defTabSz="914453" rtl="0" eaLnBrk="1" latinLnBrk="0" hangingPunct="1">
              <a:lnSpc>
                <a:spcPct val="100000"/>
              </a:lnSpc>
              <a:spcBef>
                <a:spcPct val="0"/>
              </a:spcBef>
              <a:buClrTx/>
              <a:buFont typeface="Arial" panose="020B0604020202020204" pitchFamily="34" charset="0"/>
              <a:buChar char="•"/>
              <a:defRPr sz="1634"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3pPr>
            <a:lvl4pPr marL="749159" indent="-259245" algn="l" defTabSz="914453" rtl="0" eaLnBrk="1" latinLnBrk="0" hangingPunct="1">
              <a:lnSpc>
                <a:spcPct val="100000"/>
              </a:lnSpc>
              <a:spcBef>
                <a:spcPct val="0"/>
              </a:spcBef>
              <a:buClrTx/>
              <a:buFont typeface="Arial" panose="020B0604020202020204" pitchFamily="34" charset="0"/>
              <a:buChar char="•"/>
              <a:defRPr sz="1634"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4pPr>
            <a:lvl5pPr marL="912464" indent="-259245" algn="l" defTabSz="914453" rtl="0" eaLnBrk="1" latinLnBrk="0" hangingPunct="1">
              <a:lnSpc>
                <a:spcPct val="100000"/>
              </a:lnSpc>
              <a:spcBef>
                <a:spcPct val="0"/>
              </a:spcBef>
              <a:buClrTx/>
              <a:buFont typeface="Arial" panose="020B0604020202020204" pitchFamily="34" charset="0"/>
              <a:buChar char="•"/>
              <a:defRPr sz="1634"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5pPr>
            <a:lvl6pPr marL="2514748"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974"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01"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427"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82000"/>
              </a:lnSpc>
              <a:buNone/>
            </a:pPr>
            <a:r>
              <a:rPr lang="ja-JP" altLang="en-US" sz="3200" b="1" dirty="0">
                <a:solidFill>
                  <a:schemeClr val="accent5"/>
                </a:solidFill>
                <a:latin typeface="Yu Gothic Medium" panose="020B0400000000000000" pitchFamily="34" charset="-128"/>
                <a:ea typeface="Yu Gothic Medium" panose="020B0400000000000000" pitchFamily="34" charset="-128"/>
              </a:rPr>
              <a:t>醸造 </a:t>
            </a:r>
            <a:r>
              <a:rPr lang="en-US" sz="3200" b="1" dirty="0">
                <a:solidFill>
                  <a:schemeClr val="accent5"/>
                </a:solidFill>
                <a:latin typeface="Yu Gothic Medium" panose="020B0400000000000000" pitchFamily="34" charset="-128"/>
                <a:ea typeface="Yu Gothic Medium" panose="020B0400000000000000" pitchFamily="34" charset="-128"/>
              </a:rPr>
              <a:t>:</a:t>
            </a:r>
          </a:p>
          <a:p>
            <a:pPr marL="0" indent="0">
              <a:lnSpc>
                <a:spcPct val="82000"/>
              </a:lnSpc>
              <a:buNone/>
            </a:pPr>
            <a:r>
              <a:rPr lang="ja-JP" altLang="en-US" sz="5440" dirty="0">
                <a:solidFill>
                  <a:schemeClr val="accent1"/>
                </a:solidFill>
                <a:latin typeface="Yu Gothic Medium" panose="020B0400000000000000" pitchFamily="34" charset="-128"/>
                <a:ea typeface="Yu Gothic Medium" panose="020B0400000000000000" pitchFamily="34" charset="-128"/>
              </a:rPr>
              <a:t>シャルドネに影響を与える</a:t>
            </a:r>
          </a:p>
          <a:p>
            <a:pPr marL="0" indent="0">
              <a:lnSpc>
                <a:spcPct val="82000"/>
              </a:lnSpc>
              <a:buNone/>
            </a:pPr>
            <a:r>
              <a:rPr lang="ja-JP" altLang="en-US" sz="5440" dirty="0">
                <a:solidFill>
                  <a:schemeClr val="accent1"/>
                </a:solidFill>
                <a:latin typeface="Yu Gothic Medium" panose="020B0400000000000000" pitchFamily="34" charset="-128"/>
                <a:ea typeface="Yu Gothic Medium" panose="020B0400000000000000" pitchFamily="34" charset="-128"/>
              </a:rPr>
              <a:t>醸造技術</a:t>
            </a:r>
            <a:endParaRPr lang="en-US" sz="5440" dirty="0">
              <a:solidFill>
                <a:schemeClr val="accent1"/>
              </a:solidFill>
              <a:latin typeface="Yu Gothic Medium" panose="020B0400000000000000" pitchFamily="34" charset="-128"/>
              <a:ea typeface="Yu Gothic Medium" panose="020B0400000000000000" pitchFamily="34" charset="-128"/>
            </a:endParaRPr>
          </a:p>
        </p:txBody>
      </p:sp>
      <p:sp>
        <p:nvSpPr>
          <p:cNvPr id="9" name="TextBox 8">
            <a:extLst>
              <a:ext uri="{FF2B5EF4-FFF2-40B4-BE49-F238E27FC236}">
                <a16:creationId xmlns:a16="http://schemas.microsoft.com/office/drawing/2014/main" id="{9E8DB106-AC9C-525A-E02C-72C63CCF7FF8}"/>
              </a:ext>
            </a:extLst>
          </p:cNvPr>
          <p:cNvSpPr txBox="1"/>
          <p:nvPr/>
        </p:nvSpPr>
        <p:spPr>
          <a:xfrm>
            <a:off x="926014" y="5775434"/>
            <a:ext cx="1750536" cy="523220"/>
          </a:xfrm>
          <a:prstGeom prst="rect">
            <a:avLst/>
          </a:prstGeom>
          <a:noFill/>
        </p:spPr>
        <p:txBody>
          <a:bodyPr wrap="square" rtlCol="0">
            <a:noAutofit/>
          </a:bodyPr>
          <a:lstStyle/>
          <a:p>
            <a:pPr algn="ctr"/>
            <a:r>
              <a:rPr lang="en-AU" sz="1600" dirty="0" err="1">
                <a:latin typeface="Yu Gothic Medium" panose="020B0400000000000000" pitchFamily="34" charset="-128"/>
                <a:ea typeface="Yu Gothic Medium" panose="020B0400000000000000" pitchFamily="34" charset="-128"/>
              </a:rPr>
              <a:t>全房圧搾</a:t>
            </a:r>
            <a:endParaRPr lang="en-AU" sz="1600" dirty="0">
              <a:latin typeface="Yu Gothic Medium" panose="020B0400000000000000" pitchFamily="34" charset="-128"/>
              <a:ea typeface="Yu Gothic Medium" panose="020B0400000000000000" pitchFamily="34" charset="-128"/>
            </a:endParaRPr>
          </a:p>
        </p:txBody>
      </p:sp>
      <p:sp>
        <p:nvSpPr>
          <p:cNvPr id="10" name="TextBox 9">
            <a:extLst>
              <a:ext uri="{FF2B5EF4-FFF2-40B4-BE49-F238E27FC236}">
                <a16:creationId xmlns:a16="http://schemas.microsoft.com/office/drawing/2014/main" id="{FD4C0A40-C784-6C98-6DB1-6AB956F004FC}"/>
              </a:ext>
            </a:extLst>
          </p:cNvPr>
          <p:cNvSpPr txBox="1"/>
          <p:nvPr/>
        </p:nvSpPr>
        <p:spPr>
          <a:xfrm>
            <a:off x="3112305" y="5775434"/>
            <a:ext cx="1750536" cy="523220"/>
          </a:xfrm>
          <a:prstGeom prst="rect">
            <a:avLst/>
          </a:prstGeom>
          <a:noFill/>
        </p:spPr>
        <p:txBody>
          <a:bodyPr wrap="square" rtlCol="0">
            <a:noAutofit/>
          </a:bodyPr>
          <a:lstStyle/>
          <a:p>
            <a:pPr algn="ctr"/>
            <a:r>
              <a:rPr lang="en-AU" sz="1600" dirty="0" err="1">
                <a:latin typeface="Yu Gothic Medium" panose="020B0400000000000000" pitchFamily="34" charset="-128"/>
                <a:ea typeface="Yu Gothic Medium" panose="020B0400000000000000" pitchFamily="34" charset="-128"/>
              </a:rPr>
              <a:t>低温発酵</a:t>
            </a:r>
            <a:endParaRPr lang="en-AU" sz="1600" dirty="0">
              <a:latin typeface="Yu Gothic Medium" panose="020B0400000000000000" pitchFamily="34" charset="-128"/>
              <a:ea typeface="Yu Gothic Medium" panose="020B0400000000000000" pitchFamily="34" charset="-128"/>
            </a:endParaRPr>
          </a:p>
        </p:txBody>
      </p:sp>
      <p:sp>
        <p:nvSpPr>
          <p:cNvPr id="11" name="TextBox 10">
            <a:extLst>
              <a:ext uri="{FF2B5EF4-FFF2-40B4-BE49-F238E27FC236}">
                <a16:creationId xmlns:a16="http://schemas.microsoft.com/office/drawing/2014/main" id="{045564FB-E21A-BF9F-8015-C18A2392E8AD}"/>
              </a:ext>
            </a:extLst>
          </p:cNvPr>
          <p:cNvSpPr txBox="1"/>
          <p:nvPr/>
        </p:nvSpPr>
        <p:spPr>
          <a:xfrm>
            <a:off x="5319114" y="5784667"/>
            <a:ext cx="1844265" cy="523220"/>
          </a:xfrm>
          <a:prstGeom prst="rect">
            <a:avLst/>
          </a:prstGeom>
          <a:noFill/>
        </p:spPr>
        <p:txBody>
          <a:bodyPr wrap="square" rtlCol="0">
            <a:noAutofit/>
          </a:bodyPr>
          <a:lstStyle/>
          <a:p>
            <a:pPr algn="ctr"/>
            <a:r>
              <a:rPr lang="en-AU" sz="1600" dirty="0" err="1">
                <a:latin typeface="Yu Gothic Medium" panose="020B0400000000000000" pitchFamily="34" charset="-128"/>
                <a:ea typeface="Yu Gothic Medium" panose="020B0400000000000000" pitchFamily="34" charset="-128"/>
              </a:rPr>
              <a:t>樽発酵</a:t>
            </a:r>
            <a:endParaRPr lang="en-AU" sz="1600" dirty="0">
              <a:latin typeface="Yu Gothic Medium" panose="020B0400000000000000" pitchFamily="34" charset="-128"/>
              <a:ea typeface="Yu Gothic Medium" panose="020B0400000000000000" pitchFamily="34" charset="-128"/>
            </a:endParaRPr>
          </a:p>
        </p:txBody>
      </p:sp>
      <p:sp>
        <p:nvSpPr>
          <p:cNvPr id="12" name="TextBox 11">
            <a:extLst>
              <a:ext uri="{FF2B5EF4-FFF2-40B4-BE49-F238E27FC236}">
                <a16:creationId xmlns:a16="http://schemas.microsoft.com/office/drawing/2014/main" id="{2B33F397-ED99-205A-14ED-2CBDFE75C51F}"/>
              </a:ext>
            </a:extLst>
          </p:cNvPr>
          <p:cNvSpPr txBox="1"/>
          <p:nvPr/>
        </p:nvSpPr>
        <p:spPr>
          <a:xfrm>
            <a:off x="9765919" y="5781937"/>
            <a:ext cx="1750536" cy="523220"/>
          </a:xfrm>
          <a:prstGeom prst="rect">
            <a:avLst/>
          </a:prstGeom>
          <a:noFill/>
        </p:spPr>
        <p:txBody>
          <a:bodyPr wrap="square" rtlCol="0">
            <a:noAutofit/>
          </a:bodyPr>
          <a:lstStyle/>
          <a:p>
            <a:pPr algn="ctr"/>
            <a:r>
              <a:rPr lang="en-AU" sz="1600" dirty="0" err="1">
                <a:latin typeface="Yu Gothic Medium" panose="020B0400000000000000" pitchFamily="34" charset="-128"/>
                <a:ea typeface="Yu Gothic Medium" panose="020B0400000000000000" pitchFamily="34" charset="-128"/>
              </a:rPr>
              <a:t>樽の影響</a:t>
            </a:r>
            <a:endParaRPr lang="en-AU" sz="1600" dirty="0">
              <a:latin typeface="Yu Gothic Medium" panose="020B0400000000000000" pitchFamily="34" charset="-128"/>
              <a:ea typeface="Yu Gothic Medium" panose="020B0400000000000000" pitchFamily="34" charset="-128"/>
            </a:endParaRPr>
          </a:p>
        </p:txBody>
      </p:sp>
      <p:sp>
        <p:nvSpPr>
          <p:cNvPr id="37" name="Oval 36">
            <a:extLst>
              <a:ext uri="{FF2B5EF4-FFF2-40B4-BE49-F238E27FC236}">
                <a16:creationId xmlns:a16="http://schemas.microsoft.com/office/drawing/2014/main" id="{C44F6AB0-7282-EECF-AB4C-8EF38D8B5A86}"/>
              </a:ext>
            </a:extLst>
          </p:cNvPr>
          <p:cNvSpPr/>
          <p:nvPr/>
        </p:nvSpPr>
        <p:spPr>
          <a:xfrm>
            <a:off x="2099823" y="2692433"/>
            <a:ext cx="852407" cy="852407"/>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800" dirty="0">
              <a:latin typeface="Neue Haas Grotesk Text Pro" panose="020B0504020202020204" pitchFamily="34" charset="77"/>
            </a:endParaRPr>
          </a:p>
        </p:txBody>
      </p:sp>
      <p:sp>
        <p:nvSpPr>
          <p:cNvPr id="38" name="TextBox 37">
            <a:extLst>
              <a:ext uri="{FF2B5EF4-FFF2-40B4-BE49-F238E27FC236}">
                <a16:creationId xmlns:a16="http://schemas.microsoft.com/office/drawing/2014/main" id="{CF43B65F-358A-08C8-FB80-F40310DFDDB8}"/>
              </a:ext>
            </a:extLst>
          </p:cNvPr>
          <p:cNvSpPr txBox="1"/>
          <p:nvPr/>
        </p:nvSpPr>
        <p:spPr>
          <a:xfrm>
            <a:off x="2041799" y="2830561"/>
            <a:ext cx="982102" cy="461665"/>
          </a:xfrm>
          <a:prstGeom prst="rect">
            <a:avLst/>
          </a:prstGeom>
          <a:noFill/>
        </p:spPr>
        <p:txBody>
          <a:bodyPr wrap="square" rtlCol="0">
            <a:spAutoFit/>
          </a:bodyPr>
          <a:lstStyle/>
          <a:p>
            <a:pPr algn="ctr"/>
            <a:r>
              <a:rPr lang="ja-JP" altLang="en-US" sz="1200" dirty="0">
                <a:solidFill>
                  <a:schemeClr val="bg1"/>
                </a:solidFill>
                <a:latin typeface="Yu Gothic Medium" panose="020B0400000000000000" pitchFamily="34" charset="-128"/>
                <a:ea typeface="Yu Gothic Medium" panose="020B0400000000000000" pitchFamily="34" charset="-128"/>
              </a:rPr>
              <a:t>梗を</a:t>
            </a:r>
          </a:p>
          <a:p>
            <a:pPr algn="ctr"/>
            <a:r>
              <a:rPr lang="ja-JP" altLang="en-US" sz="1200" dirty="0">
                <a:solidFill>
                  <a:schemeClr val="bg1"/>
                </a:solidFill>
                <a:latin typeface="Yu Gothic Medium" panose="020B0400000000000000" pitchFamily="34" charset="-128"/>
                <a:ea typeface="Yu Gothic Medium" panose="020B0400000000000000" pitchFamily="34" charset="-128"/>
              </a:rPr>
              <a:t>つけたまま</a:t>
            </a:r>
            <a:endParaRPr lang="en-US" sz="1200" dirty="0">
              <a:solidFill>
                <a:schemeClr val="bg1"/>
              </a:solidFill>
              <a:latin typeface="Yu Gothic Medium" panose="020B0400000000000000" pitchFamily="34" charset="-128"/>
              <a:ea typeface="Yu Gothic Medium" panose="020B0400000000000000" pitchFamily="34" charset="-128"/>
            </a:endParaRPr>
          </a:p>
        </p:txBody>
      </p:sp>
      <p:sp>
        <p:nvSpPr>
          <p:cNvPr id="14" name="TextBox 13">
            <a:extLst>
              <a:ext uri="{FF2B5EF4-FFF2-40B4-BE49-F238E27FC236}">
                <a16:creationId xmlns:a16="http://schemas.microsoft.com/office/drawing/2014/main" id="{951E9AB1-97F9-D712-7479-2DE1668DDCE1}"/>
              </a:ext>
            </a:extLst>
          </p:cNvPr>
          <p:cNvSpPr txBox="1"/>
          <p:nvPr/>
        </p:nvSpPr>
        <p:spPr>
          <a:xfrm>
            <a:off x="7315359" y="5784667"/>
            <a:ext cx="1844265" cy="523220"/>
          </a:xfrm>
          <a:prstGeom prst="rect">
            <a:avLst/>
          </a:prstGeom>
          <a:noFill/>
        </p:spPr>
        <p:txBody>
          <a:bodyPr wrap="square" rtlCol="0">
            <a:noAutofit/>
          </a:bodyPr>
          <a:lstStyle/>
          <a:p>
            <a:pPr algn="ctr"/>
            <a:r>
              <a:rPr lang="en-AU" sz="1600" dirty="0" err="1">
                <a:latin typeface="Yu Gothic Medium" panose="020B0400000000000000" pitchFamily="34" charset="-128"/>
                <a:ea typeface="Yu Gothic Medium" panose="020B0400000000000000" pitchFamily="34" charset="-128"/>
              </a:rPr>
              <a:t>マロラクティック</a:t>
            </a:r>
            <a:br>
              <a:rPr lang="en-AU" sz="1600" dirty="0">
                <a:latin typeface="Yu Gothic Medium" panose="020B0400000000000000" pitchFamily="34" charset="-128"/>
                <a:ea typeface="Yu Gothic Medium" panose="020B0400000000000000" pitchFamily="34" charset="-128"/>
              </a:rPr>
            </a:br>
            <a:r>
              <a:rPr lang="en-AU" sz="1600" dirty="0" err="1">
                <a:latin typeface="Yu Gothic Medium" panose="020B0400000000000000" pitchFamily="34" charset="-128"/>
                <a:ea typeface="Yu Gothic Medium" panose="020B0400000000000000" pitchFamily="34" charset="-128"/>
              </a:rPr>
              <a:t>発酵</a:t>
            </a:r>
            <a:endParaRPr lang="en-AU" sz="1600" dirty="0">
              <a:latin typeface="Yu Gothic Medium" panose="020B0400000000000000" pitchFamily="34" charset="-128"/>
              <a:ea typeface="Yu Gothic Medium" panose="020B0400000000000000" pitchFamily="34" charset="-128"/>
            </a:endParaRPr>
          </a:p>
        </p:txBody>
      </p:sp>
      <p:sp>
        <p:nvSpPr>
          <p:cNvPr id="19" name="TextBox 18">
            <a:extLst>
              <a:ext uri="{FF2B5EF4-FFF2-40B4-BE49-F238E27FC236}">
                <a16:creationId xmlns:a16="http://schemas.microsoft.com/office/drawing/2014/main" id="{19C4C008-4869-FD2F-2232-1D39575286DD}"/>
              </a:ext>
            </a:extLst>
          </p:cNvPr>
          <p:cNvSpPr txBox="1"/>
          <p:nvPr/>
        </p:nvSpPr>
        <p:spPr>
          <a:xfrm>
            <a:off x="10008692" y="3746346"/>
            <a:ext cx="376359" cy="338554"/>
          </a:xfrm>
          <a:prstGeom prst="rect">
            <a:avLst/>
          </a:prstGeom>
          <a:noFill/>
        </p:spPr>
        <p:txBody>
          <a:bodyPr wrap="square" rtlCol="0">
            <a:noAutofit/>
          </a:bodyPr>
          <a:lstStyle/>
          <a:p>
            <a:pPr algn="ctr"/>
            <a:r>
              <a:rPr lang="en-AU" sz="1400" dirty="0">
                <a:latin typeface="Neue Haas Grotesk Text Pro" panose="020B0504020202020204" pitchFamily="34" charset="77"/>
              </a:rPr>
              <a:t>1</a:t>
            </a:r>
          </a:p>
        </p:txBody>
      </p:sp>
      <p:sp>
        <p:nvSpPr>
          <p:cNvPr id="20" name="TextBox 19">
            <a:extLst>
              <a:ext uri="{FF2B5EF4-FFF2-40B4-BE49-F238E27FC236}">
                <a16:creationId xmlns:a16="http://schemas.microsoft.com/office/drawing/2014/main" id="{4A61B137-B136-3490-EB8D-9978BE737ADA}"/>
              </a:ext>
            </a:extLst>
          </p:cNvPr>
          <p:cNvSpPr txBox="1"/>
          <p:nvPr/>
        </p:nvSpPr>
        <p:spPr>
          <a:xfrm>
            <a:off x="11631563" y="4531765"/>
            <a:ext cx="376359" cy="338554"/>
          </a:xfrm>
          <a:prstGeom prst="rect">
            <a:avLst/>
          </a:prstGeom>
          <a:noFill/>
        </p:spPr>
        <p:txBody>
          <a:bodyPr wrap="square" rtlCol="0">
            <a:noAutofit/>
          </a:bodyPr>
          <a:lstStyle/>
          <a:p>
            <a:pPr algn="ctr"/>
            <a:r>
              <a:rPr lang="en-AU" sz="1400" dirty="0">
                <a:latin typeface="Neue Haas Grotesk Text Pro" panose="020B0504020202020204" pitchFamily="34" charset="77"/>
              </a:rPr>
              <a:t>2</a:t>
            </a:r>
          </a:p>
        </p:txBody>
      </p:sp>
      <p:sp>
        <p:nvSpPr>
          <p:cNvPr id="21" name="TextBox 20">
            <a:extLst>
              <a:ext uri="{FF2B5EF4-FFF2-40B4-BE49-F238E27FC236}">
                <a16:creationId xmlns:a16="http://schemas.microsoft.com/office/drawing/2014/main" id="{1CB56B78-DDF1-FD62-FD6B-48D995D738D5}"/>
              </a:ext>
            </a:extLst>
          </p:cNvPr>
          <p:cNvSpPr txBox="1"/>
          <p:nvPr/>
        </p:nvSpPr>
        <p:spPr>
          <a:xfrm>
            <a:off x="9426476" y="5193460"/>
            <a:ext cx="376359" cy="338554"/>
          </a:xfrm>
          <a:prstGeom prst="rect">
            <a:avLst/>
          </a:prstGeom>
          <a:noFill/>
        </p:spPr>
        <p:txBody>
          <a:bodyPr wrap="square" rtlCol="0">
            <a:noAutofit/>
          </a:bodyPr>
          <a:lstStyle/>
          <a:p>
            <a:pPr algn="ctr"/>
            <a:r>
              <a:rPr lang="en-AU" sz="1400" dirty="0">
                <a:latin typeface="Neue Haas Grotesk Text Pro" panose="020B0504020202020204" pitchFamily="34" charset="77"/>
              </a:rPr>
              <a:t>3</a:t>
            </a:r>
          </a:p>
        </p:txBody>
      </p:sp>
      <p:sp>
        <p:nvSpPr>
          <p:cNvPr id="22" name="Oval 21">
            <a:extLst>
              <a:ext uri="{FF2B5EF4-FFF2-40B4-BE49-F238E27FC236}">
                <a16:creationId xmlns:a16="http://schemas.microsoft.com/office/drawing/2014/main" id="{AF8BCF61-1DAB-3EF1-C277-5326FE9C477D}"/>
              </a:ext>
            </a:extLst>
          </p:cNvPr>
          <p:cNvSpPr/>
          <p:nvPr/>
        </p:nvSpPr>
        <p:spPr>
          <a:xfrm>
            <a:off x="9131983" y="3057081"/>
            <a:ext cx="852407" cy="852407"/>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800" dirty="0">
              <a:latin typeface="Neue Haas Grotesk Text Pro" panose="020B0504020202020204" pitchFamily="34" charset="77"/>
            </a:endParaRPr>
          </a:p>
        </p:txBody>
      </p:sp>
      <p:sp>
        <p:nvSpPr>
          <p:cNvPr id="23" name="TextBox 22">
            <a:extLst>
              <a:ext uri="{FF2B5EF4-FFF2-40B4-BE49-F238E27FC236}">
                <a16:creationId xmlns:a16="http://schemas.microsoft.com/office/drawing/2014/main" id="{BBEEF716-ED42-F3D2-F779-4D72ADE06EFB}"/>
              </a:ext>
            </a:extLst>
          </p:cNvPr>
          <p:cNvSpPr txBox="1"/>
          <p:nvPr/>
        </p:nvSpPr>
        <p:spPr>
          <a:xfrm>
            <a:off x="9119719" y="3236221"/>
            <a:ext cx="852407" cy="523220"/>
          </a:xfrm>
          <a:prstGeom prst="rect">
            <a:avLst/>
          </a:prstGeom>
          <a:noFill/>
        </p:spPr>
        <p:txBody>
          <a:bodyPr wrap="square" rtlCol="0">
            <a:spAutoFit/>
          </a:bodyPr>
          <a:lstStyle/>
          <a:p>
            <a:pPr algn="ctr"/>
            <a:r>
              <a:rPr lang="en-AU" sz="1400" dirty="0">
                <a:solidFill>
                  <a:schemeClr val="bg1"/>
                </a:solidFill>
                <a:latin typeface="Yu Gothic Medium" panose="020B0400000000000000" pitchFamily="34" charset="-128"/>
                <a:ea typeface="Yu Gothic Medium" panose="020B0400000000000000" pitchFamily="34" charset="-128"/>
              </a:rPr>
              <a:t>３つの</a:t>
            </a:r>
            <a:br>
              <a:rPr lang="en-AU" sz="1400" dirty="0">
                <a:solidFill>
                  <a:schemeClr val="bg1"/>
                </a:solidFill>
                <a:latin typeface="Yu Gothic Medium" panose="020B0400000000000000" pitchFamily="34" charset="-128"/>
                <a:ea typeface="Yu Gothic Medium" panose="020B0400000000000000" pitchFamily="34" charset="-128"/>
              </a:rPr>
            </a:br>
            <a:r>
              <a:rPr lang="en-AU" sz="1400" dirty="0" err="1">
                <a:solidFill>
                  <a:schemeClr val="bg1"/>
                </a:solidFill>
                <a:latin typeface="Yu Gothic Medium" panose="020B0400000000000000" pitchFamily="34" charset="-128"/>
                <a:ea typeface="Yu Gothic Medium" panose="020B0400000000000000" pitchFamily="34" charset="-128"/>
              </a:rPr>
              <a:t>方法</a:t>
            </a:r>
            <a:endParaRPr lang="en-AU" sz="1400" dirty="0">
              <a:solidFill>
                <a:schemeClr val="bg1"/>
              </a:solidFill>
              <a:latin typeface="Yu Gothic Medium" panose="020B0400000000000000" pitchFamily="34" charset="-128"/>
              <a:ea typeface="Yu Gothic Medium" panose="020B0400000000000000" pitchFamily="34" charset="-128"/>
            </a:endParaRPr>
          </a:p>
        </p:txBody>
      </p:sp>
      <p:pic>
        <p:nvPicPr>
          <p:cNvPr id="3" name="Picture 2">
            <a:extLst>
              <a:ext uri="{FF2B5EF4-FFF2-40B4-BE49-F238E27FC236}">
                <a16:creationId xmlns:a16="http://schemas.microsoft.com/office/drawing/2014/main" id="{2CDE40E1-9824-26C8-1421-BE1578441DD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23488" y="3392731"/>
            <a:ext cx="1107993" cy="2312331"/>
          </a:xfrm>
          <a:prstGeom prst="rect">
            <a:avLst/>
          </a:prstGeom>
        </p:spPr>
      </p:pic>
      <p:pic>
        <p:nvPicPr>
          <p:cNvPr id="4" name="Picture 3">
            <a:extLst>
              <a:ext uri="{FF2B5EF4-FFF2-40B4-BE49-F238E27FC236}">
                <a16:creationId xmlns:a16="http://schemas.microsoft.com/office/drawing/2014/main" id="{D3716E76-C5FB-271C-A0B2-36762893B98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472344" y="3544839"/>
            <a:ext cx="1279808" cy="2112130"/>
          </a:xfrm>
          <a:prstGeom prst="rect">
            <a:avLst/>
          </a:prstGeom>
        </p:spPr>
      </p:pic>
      <p:pic>
        <p:nvPicPr>
          <p:cNvPr id="5" name="Picture 4">
            <a:extLst>
              <a:ext uri="{FF2B5EF4-FFF2-40B4-BE49-F238E27FC236}">
                <a16:creationId xmlns:a16="http://schemas.microsoft.com/office/drawing/2014/main" id="{53E1F493-3FDD-FC7C-A095-3A48F8AC0109}"/>
              </a:ext>
            </a:extLst>
          </p:cNvPr>
          <p:cNvPicPr>
            <a:picLocks noChangeAspect="1"/>
          </p:cNvPicPr>
          <p:nvPr/>
        </p:nvPicPr>
        <p:blipFill>
          <a:blip r:embed="rId5"/>
          <a:stretch>
            <a:fillRect/>
          </a:stretch>
        </p:blipFill>
        <p:spPr>
          <a:xfrm>
            <a:off x="4126948" y="3287913"/>
            <a:ext cx="652182" cy="577810"/>
          </a:xfrm>
          <a:prstGeom prst="rect">
            <a:avLst/>
          </a:prstGeom>
        </p:spPr>
      </p:pic>
      <p:pic>
        <p:nvPicPr>
          <p:cNvPr id="24" name="Picture 23">
            <a:extLst>
              <a:ext uri="{FF2B5EF4-FFF2-40B4-BE49-F238E27FC236}">
                <a16:creationId xmlns:a16="http://schemas.microsoft.com/office/drawing/2014/main" id="{97433D1E-92CF-0436-FFEA-33555E2CFB53}"/>
              </a:ext>
            </a:extLst>
          </p:cNvPr>
          <p:cNvPicPr>
            <a:picLocks noChangeAspect="1"/>
          </p:cNvPicPr>
          <p:nvPr/>
        </p:nvPicPr>
        <p:blipFill>
          <a:blip r:embed="rId6"/>
          <a:stretch>
            <a:fillRect/>
          </a:stretch>
        </p:blipFill>
        <p:spPr>
          <a:xfrm>
            <a:off x="9752557" y="4084900"/>
            <a:ext cx="888630" cy="592420"/>
          </a:xfrm>
          <a:prstGeom prst="rect">
            <a:avLst/>
          </a:prstGeom>
        </p:spPr>
      </p:pic>
      <p:pic>
        <p:nvPicPr>
          <p:cNvPr id="25" name="Picture 24">
            <a:extLst>
              <a:ext uri="{FF2B5EF4-FFF2-40B4-BE49-F238E27FC236}">
                <a16:creationId xmlns:a16="http://schemas.microsoft.com/office/drawing/2014/main" id="{EAFC21AF-9CAD-2D40-307A-382D15E6CA6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01432" y="3544839"/>
            <a:ext cx="1279808" cy="2112130"/>
          </a:xfrm>
          <a:prstGeom prst="rect">
            <a:avLst/>
          </a:prstGeom>
        </p:spPr>
      </p:pic>
      <p:pic>
        <p:nvPicPr>
          <p:cNvPr id="26" name="Picture 25">
            <a:extLst>
              <a:ext uri="{FF2B5EF4-FFF2-40B4-BE49-F238E27FC236}">
                <a16:creationId xmlns:a16="http://schemas.microsoft.com/office/drawing/2014/main" id="{6EBA75DB-D6F8-EFB5-959F-BBEBEA00C426}"/>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81089" y="2974685"/>
            <a:ext cx="647114" cy="1271117"/>
          </a:xfrm>
          <a:prstGeom prst="rect">
            <a:avLst/>
          </a:prstGeom>
        </p:spPr>
      </p:pic>
      <p:pic>
        <p:nvPicPr>
          <p:cNvPr id="27" name="Picture 26">
            <a:extLst>
              <a:ext uri="{FF2B5EF4-FFF2-40B4-BE49-F238E27FC236}">
                <a16:creationId xmlns:a16="http://schemas.microsoft.com/office/drawing/2014/main" id="{07700FF6-03B4-51B8-192F-13A338D12B5C}"/>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529574" y="3504861"/>
            <a:ext cx="1279808" cy="1954775"/>
          </a:xfrm>
          <a:prstGeom prst="rect">
            <a:avLst/>
          </a:prstGeom>
        </p:spPr>
      </p:pic>
      <p:pic>
        <p:nvPicPr>
          <p:cNvPr id="28" name="Picture 27">
            <a:extLst>
              <a:ext uri="{FF2B5EF4-FFF2-40B4-BE49-F238E27FC236}">
                <a16:creationId xmlns:a16="http://schemas.microsoft.com/office/drawing/2014/main" id="{DF805CC6-FD57-65A5-99CB-CFBB38B50957}"/>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897322" y="3865723"/>
            <a:ext cx="800965" cy="1223392"/>
          </a:xfrm>
          <a:prstGeom prst="rect">
            <a:avLst/>
          </a:prstGeom>
        </p:spPr>
      </p:pic>
      <p:pic>
        <p:nvPicPr>
          <p:cNvPr id="29" name="Picture 28">
            <a:extLst>
              <a:ext uri="{FF2B5EF4-FFF2-40B4-BE49-F238E27FC236}">
                <a16:creationId xmlns:a16="http://schemas.microsoft.com/office/drawing/2014/main" id="{08785E26-3194-4341-D080-F3B39958AB0E}"/>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9758775" y="4880289"/>
            <a:ext cx="1107993" cy="841448"/>
          </a:xfrm>
          <a:prstGeom prst="rect">
            <a:avLst/>
          </a:prstGeom>
        </p:spPr>
      </p:pic>
    </p:spTree>
    <p:extLst>
      <p:ext uri="{BB962C8B-B14F-4D97-AF65-F5344CB8AC3E}">
        <p14:creationId xmlns:p14="http://schemas.microsoft.com/office/powerpoint/2010/main" val="2430725823"/>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9E8DB106-AC9C-525A-E02C-72C63CCF7FF8}"/>
              </a:ext>
            </a:extLst>
          </p:cNvPr>
          <p:cNvSpPr txBox="1"/>
          <p:nvPr/>
        </p:nvSpPr>
        <p:spPr>
          <a:xfrm>
            <a:off x="926014" y="5775434"/>
            <a:ext cx="1750536" cy="523220"/>
          </a:xfrm>
          <a:prstGeom prst="rect">
            <a:avLst/>
          </a:prstGeom>
          <a:noFill/>
        </p:spPr>
        <p:txBody>
          <a:bodyPr wrap="square" rtlCol="0">
            <a:noAutofit/>
          </a:bodyPr>
          <a:lstStyle/>
          <a:p>
            <a:pPr algn="ctr"/>
            <a:r>
              <a:rPr lang="en-AU" sz="1400" dirty="0" err="1">
                <a:latin typeface="Yu Gothic Medium" panose="020B0400000000000000" pitchFamily="34" charset="-128"/>
                <a:ea typeface="Yu Gothic Medium" panose="020B0400000000000000" pitchFamily="34" charset="-128"/>
              </a:rPr>
              <a:t>樽熟成</a:t>
            </a:r>
            <a:endParaRPr lang="en-AU" sz="1400" dirty="0">
              <a:latin typeface="Yu Gothic Medium" panose="020B0400000000000000" pitchFamily="34" charset="-128"/>
              <a:ea typeface="Yu Gothic Medium" panose="020B0400000000000000" pitchFamily="34" charset="-128"/>
            </a:endParaRPr>
          </a:p>
        </p:txBody>
      </p:sp>
      <p:sp>
        <p:nvSpPr>
          <p:cNvPr id="10" name="TextBox 9">
            <a:extLst>
              <a:ext uri="{FF2B5EF4-FFF2-40B4-BE49-F238E27FC236}">
                <a16:creationId xmlns:a16="http://schemas.microsoft.com/office/drawing/2014/main" id="{FD4C0A40-C784-6C98-6DB1-6AB956F004FC}"/>
              </a:ext>
            </a:extLst>
          </p:cNvPr>
          <p:cNvSpPr txBox="1"/>
          <p:nvPr/>
        </p:nvSpPr>
        <p:spPr>
          <a:xfrm>
            <a:off x="3214624" y="5775434"/>
            <a:ext cx="1844265" cy="523220"/>
          </a:xfrm>
          <a:prstGeom prst="rect">
            <a:avLst/>
          </a:prstGeom>
          <a:noFill/>
        </p:spPr>
        <p:txBody>
          <a:bodyPr wrap="square" rtlCol="0">
            <a:noAutofit/>
          </a:bodyPr>
          <a:lstStyle/>
          <a:p>
            <a:pPr algn="ctr"/>
            <a:r>
              <a:rPr lang="ja-JP" altLang="en-US" sz="1400">
                <a:latin typeface="Yu Gothic Medium" panose="020B0400000000000000" pitchFamily="34" charset="-128"/>
                <a:ea typeface="Yu Gothic Medium" panose="020B0400000000000000" pitchFamily="34" charset="-128"/>
              </a:rPr>
              <a:t>長時間の澱との接触　</a:t>
            </a:r>
            <a:endParaRPr lang="en-AU" sz="1400" dirty="0">
              <a:latin typeface="Yu Gothic Medium" panose="020B0400000000000000" pitchFamily="34" charset="-128"/>
              <a:ea typeface="Yu Gothic Medium" panose="020B0400000000000000" pitchFamily="34" charset="-128"/>
            </a:endParaRPr>
          </a:p>
        </p:txBody>
      </p:sp>
      <p:sp>
        <p:nvSpPr>
          <p:cNvPr id="11" name="TextBox 10">
            <a:extLst>
              <a:ext uri="{FF2B5EF4-FFF2-40B4-BE49-F238E27FC236}">
                <a16:creationId xmlns:a16="http://schemas.microsoft.com/office/drawing/2014/main" id="{045564FB-E21A-BF9F-8015-C18A2392E8AD}"/>
              </a:ext>
            </a:extLst>
          </p:cNvPr>
          <p:cNvSpPr txBox="1"/>
          <p:nvPr/>
        </p:nvSpPr>
        <p:spPr>
          <a:xfrm>
            <a:off x="5319114" y="5784667"/>
            <a:ext cx="1844265" cy="523220"/>
          </a:xfrm>
          <a:prstGeom prst="rect">
            <a:avLst/>
          </a:prstGeom>
          <a:noFill/>
        </p:spPr>
        <p:txBody>
          <a:bodyPr wrap="square" rtlCol="0">
            <a:noAutofit/>
          </a:bodyPr>
          <a:lstStyle/>
          <a:p>
            <a:pPr algn="ctr"/>
            <a:r>
              <a:rPr lang="en-AU" sz="1400" dirty="0" err="1">
                <a:latin typeface="Yu Gothic Medium" panose="020B0400000000000000" pitchFamily="34" charset="-128"/>
                <a:ea typeface="Yu Gothic Medium" panose="020B0400000000000000" pitchFamily="34" charset="-128"/>
              </a:rPr>
              <a:t>バトナージュ</a:t>
            </a:r>
            <a:endParaRPr lang="en-AU" sz="1400" dirty="0">
              <a:latin typeface="Yu Gothic Medium" panose="020B0400000000000000" pitchFamily="34" charset="-128"/>
              <a:ea typeface="Yu Gothic Medium" panose="020B0400000000000000" pitchFamily="34" charset="-128"/>
            </a:endParaRPr>
          </a:p>
        </p:txBody>
      </p:sp>
      <p:sp>
        <p:nvSpPr>
          <p:cNvPr id="12" name="TextBox 11">
            <a:extLst>
              <a:ext uri="{FF2B5EF4-FFF2-40B4-BE49-F238E27FC236}">
                <a16:creationId xmlns:a16="http://schemas.microsoft.com/office/drawing/2014/main" id="{2B33F397-ED99-205A-14ED-2CBDFE75C51F}"/>
              </a:ext>
            </a:extLst>
          </p:cNvPr>
          <p:cNvSpPr txBox="1"/>
          <p:nvPr/>
        </p:nvSpPr>
        <p:spPr>
          <a:xfrm>
            <a:off x="9765918" y="5781937"/>
            <a:ext cx="2182753" cy="523220"/>
          </a:xfrm>
          <a:prstGeom prst="rect">
            <a:avLst/>
          </a:prstGeom>
          <a:noFill/>
        </p:spPr>
        <p:txBody>
          <a:bodyPr wrap="square" rtlCol="0">
            <a:noAutofit/>
          </a:bodyPr>
          <a:lstStyle/>
          <a:p>
            <a:pPr algn="ctr"/>
            <a:r>
              <a:rPr lang="en-AU" sz="1400" dirty="0" err="1">
                <a:latin typeface="Yu Gothic Medium" panose="020B0400000000000000" pitchFamily="34" charset="-128"/>
                <a:ea typeface="Yu Gothic Medium" panose="020B0400000000000000" pitchFamily="34" charset="-128"/>
              </a:rPr>
              <a:t>二次発酵</a:t>
            </a:r>
            <a:endParaRPr lang="en-AU" sz="1400" dirty="0">
              <a:latin typeface="Yu Gothic Medium" panose="020B0400000000000000" pitchFamily="34" charset="-128"/>
              <a:ea typeface="Yu Gothic Medium" panose="020B0400000000000000" pitchFamily="34" charset="-128"/>
            </a:endParaRPr>
          </a:p>
          <a:p>
            <a:pPr algn="ctr"/>
            <a:r>
              <a:rPr lang="en-AU" sz="1400" dirty="0">
                <a:latin typeface="Yu Gothic Medium" panose="020B0400000000000000" pitchFamily="34" charset="-128"/>
                <a:ea typeface="Yu Gothic Medium" panose="020B0400000000000000" pitchFamily="34" charset="-128"/>
              </a:rPr>
              <a:t>（</a:t>
            </a:r>
            <a:r>
              <a:rPr lang="en-AU" sz="1400" dirty="0" err="1">
                <a:latin typeface="Yu Gothic Medium" panose="020B0400000000000000" pitchFamily="34" charset="-128"/>
                <a:ea typeface="Yu Gothic Medium" panose="020B0400000000000000" pitchFamily="34" charset="-128"/>
              </a:rPr>
              <a:t>スパークリング</a:t>
            </a:r>
            <a:r>
              <a:rPr lang="en-AU" sz="1400" dirty="0">
                <a:latin typeface="Yu Gothic Medium" panose="020B0400000000000000" pitchFamily="34" charset="-128"/>
                <a:ea typeface="Yu Gothic Medium" panose="020B0400000000000000" pitchFamily="34" charset="-128"/>
              </a:rPr>
              <a:t>・</a:t>
            </a:r>
            <a:br>
              <a:rPr lang="en-AU" sz="1400" dirty="0">
                <a:latin typeface="Yu Gothic Medium" panose="020B0400000000000000" pitchFamily="34" charset="-128"/>
                <a:ea typeface="Yu Gothic Medium" panose="020B0400000000000000" pitchFamily="34" charset="-128"/>
              </a:rPr>
            </a:br>
            <a:r>
              <a:rPr lang="en-AU" sz="1400" dirty="0" err="1">
                <a:latin typeface="Yu Gothic Medium" panose="020B0400000000000000" pitchFamily="34" charset="-128"/>
                <a:ea typeface="Yu Gothic Medium" panose="020B0400000000000000" pitchFamily="34" charset="-128"/>
              </a:rPr>
              <a:t>ワイン</a:t>
            </a:r>
            <a:r>
              <a:rPr lang="en-AU" sz="1400" dirty="0">
                <a:latin typeface="Yu Gothic Medium" panose="020B0400000000000000" pitchFamily="34" charset="-128"/>
                <a:ea typeface="Yu Gothic Medium" panose="020B0400000000000000" pitchFamily="34" charset="-128"/>
              </a:rPr>
              <a:t>）</a:t>
            </a:r>
          </a:p>
        </p:txBody>
      </p:sp>
      <p:sp>
        <p:nvSpPr>
          <p:cNvPr id="37" name="Oval 36">
            <a:extLst>
              <a:ext uri="{FF2B5EF4-FFF2-40B4-BE49-F238E27FC236}">
                <a16:creationId xmlns:a16="http://schemas.microsoft.com/office/drawing/2014/main" id="{C44F6AB0-7282-EECF-AB4C-8EF38D8B5A86}"/>
              </a:ext>
            </a:extLst>
          </p:cNvPr>
          <p:cNvSpPr/>
          <p:nvPr/>
        </p:nvSpPr>
        <p:spPr>
          <a:xfrm>
            <a:off x="3773493" y="3137560"/>
            <a:ext cx="1080000" cy="108000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800" dirty="0">
              <a:latin typeface="Neue Haas Grotesk Text Pro" panose="020B0504020202020204" pitchFamily="34" charset="77"/>
            </a:endParaRPr>
          </a:p>
        </p:txBody>
      </p:sp>
      <p:sp>
        <p:nvSpPr>
          <p:cNvPr id="38" name="TextBox 37">
            <a:extLst>
              <a:ext uri="{FF2B5EF4-FFF2-40B4-BE49-F238E27FC236}">
                <a16:creationId xmlns:a16="http://schemas.microsoft.com/office/drawing/2014/main" id="{CF43B65F-358A-08C8-FB80-F40310DFDDB8}"/>
              </a:ext>
            </a:extLst>
          </p:cNvPr>
          <p:cNvSpPr txBox="1"/>
          <p:nvPr/>
        </p:nvSpPr>
        <p:spPr>
          <a:xfrm>
            <a:off x="3894263" y="3323419"/>
            <a:ext cx="852407" cy="769441"/>
          </a:xfrm>
          <a:prstGeom prst="rect">
            <a:avLst/>
          </a:prstGeom>
          <a:noFill/>
        </p:spPr>
        <p:txBody>
          <a:bodyPr wrap="square" rtlCol="0" anchor="ctr">
            <a:spAutoFit/>
          </a:bodyPr>
          <a:lstStyle/>
          <a:p>
            <a:pPr algn="ctr"/>
            <a:r>
              <a:rPr lang="en-AU" sz="1100" dirty="0" err="1">
                <a:solidFill>
                  <a:schemeClr val="bg1"/>
                </a:solidFill>
                <a:latin typeface="Yu Gothic Medium" panose="020B0400000000000000" pitchFamily="34" charset="-128"/>
                <a:ea typeface="Yu Gothic Medium" panose="020B0400000000000000" pitchFamily="34" charset="-128"/>
              </a:rPr>
              <a:t>澱引きをせずに</a:t>
            </a:r>
            <a:endParaRPr lang="en-AU" sz="1100" dirty="0">
              <a:solidFill>
                <a:schemeClr val="bg1"/>
              </a:solidFill>
              <a:latin typeface="Yu Gothic Medium" panose="020B0400000000000000" pitchFamily="34" charset="-128"/>
              <a:ea typeface="Yu Gothic Medium" panose="020B0400000000000000" pitchFamily="34" charset="-128"/>
            </a:endParaRPr>
          </a:p>
          <a:p>
            <a:pPr algn="ctr"/>
            <a:r>
              <a:rPr lang="en-AU" sz="1100" dirty="0" err="1">
                <a:solidFill>
                  <a:schemeClr val="bg1"/>
                </a:solidFill>
                <a:latin typeface="Yu Gothic Medium" panose="020B0400000000000000" pitchFamily="34" charset="-128"/>
                <a:ea typeface="Yu Gothic Medium" panose="020B0400000000000000" pitchFamily="34" charset="-128"/>
              </a:rPr>
              <a:t>ワインを</a:t>
            </a:r>
            <a:br>
              <a:rPr lang="en-AU" sz="1100" dirty="0">
                <a:solidFill>
                  <a:schemeClr val="bg1"/>
                </a:solidFill>
                <a:latin typeface="Yu Gothic Medium" panose="020B0400000000000000" pitchFamily="34" charset="-128"/>
                <a:ea typeface="Yu Gothic Medium" panose="020B0400000000000000" pitchFamily="34" charset="-128"/>
              </a:rPr>
            </a:br>
            <a:r>
              <a:rPr lang="en-AU" sz="1100" dirty="0" err="1">
                <a:solidFill>
                  <a:schemeClr val="bg1"/>
                </a:solidFill>
                <a:latin typeface="Yu Gothic Medium" panose="020B0400000000000000" pitchFamily="34" charset="-128"/>
                <a:ea typeface="Yu Gothic Medium" panose="020B0400000000000000" pitchFamily="34" charset="-128"/>
              </a:rPr>
              <a:t>熟成する</a:t>
            </a:r>
            <a:endParaRPr lang="en-US" sz="1100" dirty="0">
              <a:solidFill>
                <a:schemeClr val="bg1"/>
              </a:solidFill>
              <a:latin typeface="Yu Gothic Medium" panose="020B0400000000000000" pitchFamily="34" charset="-128"/>
              <a:ea typeface="Yu Gothic Medium" panose="020B0400000000000000" pitchFamily="34" charset="-128"/>
            </a:endParaRPr>
          </a:p>
        </p:txBody>
      </p:sp>
      <p:sp>
        <p:nvSpPr>
          <p:cNvPr id="14" name="TextBox 13">
            <a:extLst>
              <a:ext uri="{FF2B5EF4-FFF2-40B4-BE49-F238E27FC236}">
                <a16:creationId xmlns:a16="http://schemas.microsoft.com/office/drawing/2014/main" id="{951E9AB1-97F9-D712-7479-2DE1668DDCE1}"/>
              </a:ext>
            </a:extLst>
          </p:cNvPr>
          <p:cNvSpPr txBox="1"/>
          <p:nvPr/>
        </p:nvSpPr>
        <p:spPr>
          <a:xfrm>
            <a:off x="7315359" y="5784667"/>
            <a:ext cx="1844265" cy="523220"/>
          </a:xfrm>
          <a:prstGeom prst="rect">
            <a:avLst/>
          </a:prstGeom>
          <a:noFill/>
        </p:spPr>
        <p:txBody>
          <a:bodyPr wrap="square" rtlCol="0">
            <a:noAutofit/>
          </a:bodyPr>
          <a:lstStyle/>
          <a:p>
            <a:pPr algn="ctr"/>
            <a:r>
              <a:rPr lang="en-AU" sz="1400" dirty="0" err="1">
                <a:latin typeface="Yu Gothic Medium" panose="020B0400000000000000" pitchFamily="34" charset="-128"/>
                <a:ea typeface="Yu Gothic Medium" panose="020B0400000000000000" pitchFamily="34" charset="-128"/>
              </a:rPr>
              <a:t>野生酵母による</a:t>
            </a:r>
            <a:br>
              <a:rPr lang="en-AU" sz="1400" dirty="0">
                <a:latin typeface="Yu Gothic Medium" panose="020B0400000000000000" pitchFamily="34" charset="-128"/>
                <a:ea typeface="Yu Gothic Medium" panose="020B0400000000000000" pitchFamily="34" charset="-128"/>
              </a:rPr>
            </a:br>
            <a:r>
              <a:rPr lang="en-AU" sz="1400" dirty="0" err="1">
                <a:latin typeface="Yu Gothic Medium" panose="020B0400000000000000" pitchFamily="34" charset="-128"/>
                <a:ea typeface="Yu Gothic Medium" panose="020B0400000000000000" pitchFamily="34" charset="-128"/>
              </a:rPr>
              <a:t>発酵</a:t>
            </a:r>
            <a:endParaRPr lang="en-AU" sz="1400" dirty="0">
              <a:latin typeface="Yu Gothic Medium" panose="020B0400000000000000" pitchFamily="34" charset="-128"/>
              <a:ea typeface="Yu Gothic Medium" panose="020B0400000000000000" pitchFamily="34" charset="-128"/>
            </a:endParaRPr>
          </a:p>
        </p:txBody>
      </p:sp>
      <p:sp>
        <p:nvSpPr>
          <p:cNvPr id="22" name="Oval 21">
            <a:extLst>
              <a:ext uri="{FF2B5EF4-FFF2-40B4-BE49-F238E27FC236}">
                <a16:creationId xmlns:a16="http://schemas.microsoft.com/office/drawing/2014/main" id="{AF8BCF61-1DAB-3EF1-C277-5326FE9C477D}"/>
              </a:ext>
            </a:extLst>
          </p:cNvPr>
          <p:cNvSpPr/>
          <p:nvPr/>
        </p:nvSpPr>
        <p:spPr>
          <a:xfrm>
            <a:off x="9539107" y="3429947"/>
            <a:ext cx="1080000" cy="108000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800" dirty="0">
              <a:latin typeface="Neue Haas Grotesk Text Pro" panose="020B0504020202020204" pitchFamily="34" charset="77"/>
            </a:endParaRPr>
          </a:p>
        </p:txBody>
      </p:sp>
      <p:sp>
        <p:nvSpPr>
          <p:cNvPr id="23" name="TextBox 22">
            <a:extLst>
              <a:ext uri="{FF2B5EF4-FFF2-40B4-BE49-F238E27FC236}">
                <a16:creationId xmlns:a16="http://schemas.microsoft.com/office/drawing/2014/main" id="{BBEEF716-ED42-F3D2-F779-4D72ADE06EFB}"/>
              </a:ext>
            </a:extLst>
          </p:cNvPr>
          <p:cNvSpPr txBox="1"/>
          <p:nvPr/>
        </p:nvSpPr>
        <p:spPr>
          <a:xfrm>
            <a:off x="9652903" y="3713619"/>
            <a:ext cx="852407" cy="577081"/>
          </a:xfrm>
          <a:prstGeom prst="rect">
            <a:avLst/>
          </a:prstGeom>
          <a:noFill/>
        </p:spPr>
        <p:txBody>
          <a:bodyPr wrap="square" rtlCol="0" anchor="ctr">
            <a:spAutoFit/>
          </a:bodyPr>
          <a:lstStyle/>
          <a:p>
            <a:pPr algn="ctr"/>
            <a:r>
              <a:rPr lang="en-AU" sz="1050" dirty="0" err="1">
                <a:solidFill>
                  <a:schemeClr val="bg1"/>
                </a:solidFill>
                <a:latin typeface="Yu Gothic Medium" panose="020B0400000000000000" pitchFamily="34" charset="-128"/>
                <a:ea typeface="Yu Gothic Medium" panose="020B0400000000000000" pitchFamily="34" charset="-128"/>
              </a:rPr>
              <a:t>酵母と糖を</a:t>
            </a:r>
            <a:br>
              <a:rPr lang="en-AU" sz="1050" dirty="0">
                <a:solidFill>
                  <a:schemeClr val="bg1"/>
                </a:solidFill>
                <a:latin typeface="Yu Gothic Medium" panose="020B0400000000000000" pitchFamily="34" charset="-128"/>
                <a:ea typeface="Yu Gothic Medium" panose="020B0400000000000000" pitchFamily="34" charset="-128"/>
              </a:rPr>
            </a:br>
            <a:r>
              <a:rPr lang="en-AU" sz="1050" dirty="0" err="1">
                <a:solidFill>
                  <a:schemeClr val="bg1"/>
                </a:solidFill>
                <a:latin typeface="Yu Gothic Medium" panose="020B0400000000000000" pitchFamily="34" charset="-128"/>
                <a:ea typeface="Yu Gothic Medium" panose="020B0400000000000000" pitchFamily="34" charset="-128"/>
              </a:rPr>
              <a:t>ボトルに</a:t>
            </a:r>
            <a:br>
              <a:rPr lang="en-AU" sz="1050" dirty="0">
                <a:solidFill>
                  <a:schemeClr val="bg1"/>
                </a:solidFill>
                <a:latin typeface="Yu Gothic Medium" panose="020B0400000000000000" pitchFamily="34" charset="-128"/>
                <a:ea typeface="Yu Gothic Medium" panose="020B0400000000000000" pitchFamily="34" charset="-128"/>
              </a:rPr>
            </a:br>
            <a:r>
              <a:rPr lang="en-AU" sz="1050" dirty="0" err="1">
                <a:solidFill>
                  <a:schemeClr val="bg1"/>
                </a:solidFill>
                <a:latin typeface="Yu Gothic Medium" panose="020B0400000000000000" pitchFamily="34" charset="-128"/>
                <a:ea typeface="Yu Gothic Medium" panose="020B0400000000000000" pitchFamily="34" charset="-128"/>
              </a:rPr>
              <a:t>加える</a:t>
            </a:r>
            <a:endParaRPr lang="en-AU" sz="1050" dirty="0">
              <a:solidFill>
                <a:schemeClr val="bg1"/>
              </a:solidFill>
              <a:latin typeface="Yu Gothic Medium" panose="020B0400000000000000" pitchFamily="34" charset="-128"/>
              <a:ea typeface="Yu Gothic Medium" panose="020B0400000000000000" pitchFamily="34" charset="-128"/>
            </a:endParaRPr>
          </a:p>
        </p:txBody>
      </p:sp>
      <p:sp>
        <p:nvSpPr>
          <p:cNvPr id="3" name="Text Placeholder 4">
            <a:extLst>
              <a:ext uri="{FF2B5EF4-FFF2-40B4-BE49-F238E27FC236}">
                <a16:creationId xmlns:a16="http://schemas.microsoft.com/office/drawing/2014/main" id="{6FFCD874-1D5C-26A8-4FCB-16A9FF552AFF}"/>
              </a:ext>
            </a:extLst>
          </p:cNvPr>
          <p:cNvSpPr txBox="1">
            <a:spLocks/>
          </p:cNvSpPr>
          <p:nvPr/>
        </p:nvSpPr>
        <p:spPr>
          <a:xfrm>
            <a:off x="623888" y="584200"/>
            <a:ext cx="11154670" cy="540407"/>
          </a:xfrm>
          <a:prstGeom prst="rect">
            <a:avLst/>
          </a:prstGeom>
        </p:spPr>
        <p:txBody>
          <a:bodyPr/>
          <a:lstStyle>
            <a:lvl1pPr marL="259245" indent="-259245" algn="l" defTabSz="914453" rtl="0" eaLnBrk="1" latinLnBrk="0" hangingPunct="1">
              <a:lnSpc>
                <a:spcPct val="100000"/>
              </a:lnSpc>
              <a:spcBef>
                <a:spcPts val="544"/>
              </a:spcBef>
              <a:buClr>
                <a:schemeClr val="accent4"/>
              </a:buClr>
              <a:buFont typeface="Arial" panose="020B0604020202020204" pitchFamily="34" charset="0"/>
              <a:buChar char="•"/>
              <a:defRPr sz="1634"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1pPr>
            <a:lvl2pPr marL="422550" indent="-259245" algn="l" defTabSz="914453" rtl="0" eaLnBrk="1" latinLnBrk="0" hangingPunct="1">
              <a:lnSpc>
                <a:spcPct val="100000"/>
              </a:lnSpc>
              <a:spcBef>
                <a:spcPct val="0"/>
              </a:spcBef>
              <a:buClrTx/>
              <a:buFont typeface="Arial" panose="020B0604020202020204" pitchFamily="34" charset="0"/>
              <a:buChar char="•"/>
              <a:defRPr sz="1634"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2pPr>
            <a:lvl3pPr marL="585854" indent="-259245" algn="l" defTabSz="914453" rtl="0" eaLnBrk="1" latinLnBrk="0" hangingPunct="1">
              <a:lnSpc>
                <a:spcPct val="100000"/>
              </a:lnSpc>
              <a:spcBef>
                <a:spcPct val="0"/>
              </a:spcBef>
              <a:buClrTx/>
              <a:buFont typeface="Arial" panose="020B0604020202020204" pitchFamily="34" charset="0"/>
              <a:buChar char="•"/>
              <a:defRPr sz="1634"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3pPr>
            <a:lvl4pPr marL="749159" indent="-259245" algn="l" defTabSz="914453" rtl="0" eaLnBrk="1" latinLnBrk="0" hangingPunct="1">
              <a:lnSpc>
                <a:spcPct val="100000"/>
              </a:lnSpc>
              <a:spcBef>
                <a:spcPct val="0"/>
              </a:spcBef>
              <a:buClrTx/>
              <a:buFont typeface="Arial" panose="020B0604020202020204" pitchFamily="34" charset="0"/>
              <a:buChar char="•"/>
              <a:defRPr sz="1634"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4pPr>
            <a:lvl5pPr marL="912464" indent="-259245" algn="l" defTabSz="914453" rtl="0" eaLnBrk="1" latinLnBrk="0" hangingPunct="1">
              <a:lnSpc>
                <a:spcPct val="100000"/>
              </a:lnSpc>
              <a:spcBef>
                <a:spcPct val="0"/>
              </a:spcBef>
              <a:buClrTx/>
              <a:buFont typeface="Arial" panose="020B0604020202020204" pitchFamily="34" charset="0"/>
              <a:buChar char="•"/>
              <a:defRPr sz="1634"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5pPr>
            <a:lvl6pPr marL="2514748"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974"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01"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427"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82000"/>
              </a:lnSpc>
              <a:buNone/>
            </a:pPr>
            <a:r>
              <a:rPr lang="ja-JP" altLang="en-US" sz="3200" b="1" dirty="0">
                <a:solidFill>
                  <a:schemeClr val="accent5"/>
                </a:solidFill>
                <a:latin typeface="Yu Gothic Medium" panose="020B0400000000000000" pitchFamily="34" charset="-128"/>
                <a:ea typeface="Yu Gothic Medium" panose="020B0400000000000000" pitchFamily="34" charset="-128"/>
              </a:rPr>
              <a:t>醸造</a:t>
            </a:r>
            <a:r>
              <a:rPr lang="en-US" sz="3200" b="1" dirty="0">
                <a:solidFill>
                  <a:schemeClr val="accent5"/>
                </a:solidFill>
                <a:latin typeface="Yu Gothic Medium" panose="020B0400000000000000" pitchFamily="34" charset="-128"/>
                <a:ea typeface="Yu Gothic Medium" panose="020B0400000000000000" pitchFamily="34" charset="-128"/>
              </a:rPr>
              <a:t>:</a:t>
            </a:r>
          </a:p>
          <a:p>
            <a:pPr marL="0" indent="0">
              <a:lnSpc>
                <a:spcPct val="82000"/>
              </a:lnSpc>
              <a:buNone/>
            </a:pPr>
            <a:r>
              <a:rPr lang="ja-JP" altLang="en-US" sz="5440" dirty="0">
                <a:solidFill>
                  <a:schemeClr val="accent1"/>
                </a:solidFill>
                <a:latin typeface="Yu Gothic Medium" panose="020B0400000000000000" pitchFamily="34" charset="-128"/>
                <a:ea typeface="Yu Gothic Medium" panose="020B0400000000000000" pitchFamily="34" charset="-128"/>
              </a:rPr>
              <a:t>シャルドネに影響を与える</a:t>
            </a:r>
          </a:p>
          <a:p>
            <a:pPr marL="0" indent="0">
              <a:lnSpc>
                <a:spcPct val="82000"/>
              </a:lnSpc>
              <a:buNone/>
            </a:pPr>
            <a:r>
              <a:rPr lang="ja-JP" altLang="en-US" sz="5440" dirty="0">
                <a:solidFill>
                  <a:schemeClr val="accent1"/>
                </a:solidFill>
                <a:latin typeface="Yu Gothic Medium" panose="020B0400000000000000" pitchFamily="34" charset="-128"/>
                <a:ea typeface="Yu Gothic Medium" panose="020B0400000000000000" pitchFamily="34" charset="-128"/>
              </a:rPr>
              <a:t>醸造技術</a:t>
            </a:r>
            <a:endParaRPr lang="en-US" sz="5440" dirty="0">
              <a:solidFill>
                <a:schemeClr val="accent1"/>
              </a:solidFill>
              <a:latin typeface="Yu Gothic Medium" panose="020B0400000000000000" pitchFamily="34" charset="-128"/>
              <a:ea typeface="Yu Gothic Medium" panose="020B0400000000000000" pitchFamily="34" charset="-128"/>
            </a:endParaRPr>
          </a:p>
        </p:txBody>
      </p:sp>
      <p:pic>
        <p:nvPicPr>
          <p:cNvPr id="2" name="Picture 1">
            <a:extLst>
              <a:ext uri="{FF2B5EF4-FFF2-40B4-BE49-F238E27FC236}">
                <a16:creationId xmlns:a16="http://schemas.microsoft.com/office/drawing/2014/main" id="{41BD5F7B-7F30-27D6-B76C-D541BD3634D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39757" y="4249676"/>
            <a:ext cx="1649803" cy="1273682"/>
          </a:xfrm>
          <a:prstGeom prst="rect">
            <a:avLst/>
          </a:prstGeom>
        </p:spPr>
      </p:pic>
      <p:pic>
        <p:nvPicPr>
          <p:cNvPr id="4" name="Picture 3">
            <a:extLst>
              <a:ext uri="{FF2B5EF4-FFF2-40B4-BE49-F238E27FC236}">
                <a16:creationId xmlns:a16="http://schemas.microsoft.com/office/drawing/2014/main" id="{E87430FE-4E3B-2EA9-95C4-CAE80417C7A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412297" y="3609449"/>
            <a:ext cx="1657897" cy="1872651"/>
          </a:xfrm>
          <a:prstGeom prst="rect">
            <a:avLst/>
          </a:prstGeom>
        </p:spPr>
      </p:pic>
      <p:pic>
        <p:nvPicPr>
          <p:cNvPr id="6" name="Picture 5">
            <a:extLst>
              <a:ext uri="{FF2B5EF4-FFF2-40B4-BE49-F238E27FC236}">
                <a16:creationId xmlns:a16="http://schemas.microsoft.com/office/drawing/2014/main" id="{4EB24230-C663-67B1-03D5-BC04D3B75C2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62424" y="3327020"/>
            <a:ext cx="2134659" cy="2174746"/>
          </a:xfrm>
          <a:prstGeom prst="rect">
            <a:avLst/>
          </a:prstGeom>
        </p:spPr>
      </p:pic>
      <p:pic>
        <p:nvPicPr>
          <p:cNvPr id="8" name="Picture 7">
            <a:extLst>
              <a:ext uri="{FF2B5EF4-FFF2-40B4-BE49-F238E27FC236}">
                <a16:creationId xmlns:a16="http://schemas.microsoft.com/office/drawing/2014/main" id="{73BF03BB-3977-318A-3F4B-AC697EB279D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620539" y="3389636"/>
            <a:ext cx="1279808" cy="2112130"/>
          </a:xfrm>
          <a:prstGeom prst="rect">
            <a:avLst/>
          </a:prstGeom>
        </p:spPr>
      </p:pic>
      <p:pic>
        <p:nvPicPr>
          <p:cNvPr id="13" name="Picture 12">
            <a:extLst>
              <a:ext uri="{FF2B5EF4-FFF2-40B4-BE49-F238E27FC236}">
                <a16:creationId xmlns:a16="http://schemas.microsoft.com/office/drawing/2014/main" id="{4273B606-64BC-B218-19B0-17A80F6CA805}"/>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585408" y="3996200"/>
            <a:ext cx="2093343" cy="1485900"/>
          </a:xfrm>
          <a:prstGeom prst="rect">
            <a:avLst/>
          </a:prstGeom>
        </p:spPr>
      </p:pic>
    </p:spTree>
    <p:extLst>
      <p:ext uri="{BB962C8B-B14F-4D97-AF65-F5344CB8AC3E}">
        <p14:creationId xmlns:p14="http://schemas.microsoft.com/office/powerpoint/2010/main" val="2416070440"/>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descr="A plate of peas and a glass of wine&#10;&#10;AI-generated content may be incorrect.">
            <a:extLst>
              <a:ext uri="{FF2B5EF4-FFF2-40B4-BE49-F238E27FC236}">
                <a16:creationId xmlns:a16="http://schemas.microsoft.com/office/drawing/2014/main" id="{0526B007-BAEE-9C07-3C0D-F3E7AFFBD2C2}"/>
              </a:ext>
            </a:extLst>
          </p:cNvPr>
          <p:cNvPicPr>
            <a:picLocks noGrp="1" noChangeAspect="1"/>
          </p:cNvPicPr>
          <p:nvPr>
            <p:ph type="pic" sz="quarter" idx="10"/>
          </p:nvPr>
        </p:nvPicPr>
        <p:blipFill>
          <a:blip r:embed="rId2" cstate="screen">
            <a:extLst>
              <a:ext uri="{28A0092B-C50C-407E-A947-70E740481C1C}">
                <a14:useLocalDpi xmlns:a14="http://schemas.microsoft.com/office/drawing/2010/main"/>
              </a:ext>
            </a:extLst>
          </a:blip>
          <a:srcRect/>
          <a:stretch/>
        </p:blipFill>
        <p:spPr>
          <a:xfrm>
            <a:off x="6096000" y="388842"/>
            <a:ext cx="6096000" cy="6083199"/>
          </a:xfrm>
        </p:spPr>
      </p:pic>
      <p:sp>
        <p:nvSpPr>
          <p:cNvPr id="3" name="Text Placeholder 2">
            <a:extLst>
              <a:ext uri="{FF2B5EF4-FFF2-40B4-BE49-F238E27FC236}">
                <a16:creationId xmlns:a16="http://schemas.microsoft.com/office/drawing/2014/main" id="{77B88021-520C-4D42-82C1-5A4A550179CD}"/>
              </a:ext>
            </a:extLst>
          </p:cNvPr>
          <p:cNvSpPr>
            <a:spLocks noGrp="1"/>
          </p:cNvSpPr>
          <p:nvPr>
            <p:ph type="body" sz="quarter" idx="11"/>
          </p:nvPr>
        </p:nvSpPr>
        <p:spPr>
          <a:xfrm>
            <a:off x="623888" y="3429000"/>
            <a:ext cx="4124845" cy="1626156"/>
          </a:xfrm>
        </p:spPr>
        <p:txBody>
          <a:bodyPr/>
          <a:lstStyle/>
          <a:p>
            <a:pPr marL="0" indent="0">
              <a:spcBef>
                <a:spcPct val="0"/>
              </a:spcBef>
              <a:buNone/>
            </a:pPr>
            <a:r>
              <a:rPr lang="ja-JP" altLang="en-US" dirty="0">
                <a:solidFill>
                  <a:schemeClr val="bg1"/>
                </a:solidFill>
                <a:latin typeface="Yu Gothic Medium" panose="020B0400000000000000" pitchFamily="34" charset="-128"/>
                <a:ea typeface="Yu Gothic Medium" panose="020B0400000000000000" pitchFamily="34" charset="-128"/>
              </a:rPr>
              <a:t>シャルドネの優れた適応性から、普遍的なスタイルというものは存在しません。オーストラリアのシャルドネは、ワインを造る人々の多様性と、それぞれの産地独自の特徴を表現しています。</a:t>
            </a:r>
            <a:endParaRPr lang="en-AU" dirty="0">
              <a:solidFill>
                <a:schemeClr val="bg1"/>
              </a:solidFill>
              <a:latin typeface="Yu Gothic Medium" panose="020B0400000000000000" pitchFamily="34" charset="-128"/>
              <a:ea typeface="Yu Gothic Medium" panose="020B0400000000000000" pitchFamily="34" charset="-128"/>
            </a:endParaRPr>
          </a:p>
        </p:txBody>
      </p:sp>
      <p:sp>
        <p:nvSpPr>
          <p:cNvPr id="5" name="Text Placeholder 4">
            <a:extLst>
              <a:ext uri="{FF2B5EF4-FFF2-40B4-BE49-F238E27FC236}">
                <a16:creationId xmlns:a16="http://schemas.microsoft.com/office/drawing/2014/main" id="{E890BCFC-FBC2-1726-AF1C-B667CDF66B33}"/>
              </a:ext>
            </a:extLst>
          </p:cNvPr>
          <p:cNvSpPr>
            <a:spLocks noGrp="1"/>
          </p:cNvSpPr>
          <p:nvPr>
            <p:ph type="body" sz="quarter" idx="13"/>
          </p:nvPr>
        </p:nvSpPr>
        <p:spPr/>
        <p:txBody>
          <a:bodyPr/>
          <a:lstStyle/>
          <a:p>
            <a:r>
              <a:rPr lang="ja-JP" altLang="en-US">
                <a:solidFill>
                  <a:schemeClr val="accent5"/>
                </a:solidFill>
                <a:latin typeface="Yu Gothic Medium" panose="020B0400000000000000" pitchFamily="34" charset="-128"/>
                <a:ea typeface="Yu Gothic Medium" panose="020B0400000000000000" pitchFamily="34" charset="-128"/>
              </a:rPr>
              <a:t>一般的な</a:t>
            </a:r>
            <a:r>
              <a:rPr lang="en-US" dirty="0">
                <a:latin typeface="Yu Gothic Medium" panose="020B0400000000000000" pitchFamily="34" charset="-128"/>
                <a:ea typeface="Yu Gothic Medium" panose="020B0400000000000000" pitchFamily="34" charset="-128"/>
              </a:rPr>
              <a:t> </a:t>
            </a:r>
            <a:br>
              <a:rPr lang="en-US" dirty="0">
                <a:latin typeface="Yu Gothic Medium" panose="020B0400000000000000" pitchFamily="34" charset="-128"/>
                <a:ea typeface="Yu Gothic Medium" panose="020B0400000000000000" pitchFamily="34" charset="-128"/>
              </a:rPr>
            </a:br>
            <a:r>
              <a:rPr lang="ja-JP" altLang="en-US">
                <a:latin typeface="Yu Gothic Medium" panose="020B0400000000000000" pitchFamily="34" charset="-128"/>
                <a:ea typeface="Yu Gothic Medium" panose="020B0400000000000000" pitchFamily="34" charset="-128"/>
              </a:rPr>
              <a:t>シャルドネの </a:t>
            </a:r>
          </a:p>
          <a:p>
            <a:r>
              <a:rPr lang="ja-JP" altLang="en-US">
                <a:latin typeface="Yu Gothic Medium" panose="020B0400000000000000" pitchFamily="34" charset="-128"/>
                <a:ea typeface="Yu Gothic Medium" panose="020B0400000000000000" pitchFamily="34" charset="-128"/>
              </a:rPr>
              <a:t>スタイル</a:t>
            </a:r>
            <a:endParaRPr lang="en-US" dirty="0">
              <a:latin typeface="Yu Gothic Medium" panose="020B0400000000000000" pitchFamily="34" charset="-128"/>
              <a:ea typeface="Yu Gothic Medium" panose="020B0400000000000000" pitchFamily="34" charset="-128"/>
            </a:endParaRPr>
          </a:p>
        </p:txBody>
      </p:sp>
    </p:spTree>
    <p:extLst>
      <p:ext uri="{BB962C8B-B14F-4D97-AF65-F5344CB8AC3E}">
        <p14:creationId xmlns:p14="http://schemas.microsoft.com/office/powerpoint/2010/main" val="335969653"/>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5" name="Straight Connector 24">
            <a:extLst>
              <a:ext uri="{FF2B5EF4-FFF2-40B4-BE49-F238E27FC236}">
                <a16:creationId xmlns:a16="http://schemas.microsoft.com/office/drawing/2014/main" id="{D3C28378-C347-F5B0-F65F-E8F57A8429A0}"/>
              </a:ext>
            </a:extLst>
          </p:cNvPr>
          <p:cNvCxnSpPr>
            <a:cxnSpLocks/>
          </p:cNvCxnSpPr>
          <p:nvPr/>
        </p:nvCxnSpPr>
        <p:spPr>
          <a:xfrm>
            <a:off x="10293195" y="2028543"/>
            <a:ext cx="0" cy="430573"/>
          </a:xfrm>
          <a:prstGeom prst="line">
            <a:avLst/>
          </a:prstGeom>
          <a:ln w="19050">
            <a:solidFill>
              <a:schemeClr val="tx1"/>
            </a:solidFill>
            <a:prstDash val="sysDot"/>
          </a:ln>
        </p:spPr>
        <p:style>
          <a:lnRef idx="2">
            <a:schemeClr val="accent1"/>
          </a:lnRef>
          <a:fillRef idx="0">
            <a:schemeClr val="accent1"/>
          </a:fillRef>
          <a:effectRef idx="1">
            <a:schemeClr val="accent1"/>
          </a:effectRef>
          <a:fontRef idx="minor">
            <a:schemeClr val="tx1"/>
          </a:fontRef>
        </p:style>
      </p:cxnSp>
      <p:cxnSp>
        <p:nvCxnSpPr>
          <p:cNvPr id="48" name="Straight Connector 47">
            <a:extLst>
              <a:ext uri="{FF2B5EF4-FFF2-40B4-BE49-F238E27FC236}">
                <a16:creationId xmlns:a16="http://schemas.microsoft.com/office/drawing/2014/main" id="{E878F98B-01BF-6B56-7409-320854286E1E}"/>
              </a:ext>
            </a:extLst>
          </p:cNvPr>
          <p:cNvCxnSpPr>
            <a:cxnSpLocks/>
          </p:cNvCxnSpPr>
          <p:nvPr/>
        </p:nvCxnSpPr>
        <p:spPr>
          <a:xfrm flipV="1">
            <a:off x="7107330" y="4718222"/>
            <a:ext cx="1139523" cy="12093"/>
          </a:xfrm>
          <a:prstGeom prst="line">
            <a:avLst/>
          </a:prstGeom>
          <a:ln w="19050">
            <a:solidFill>
              <a:schemeClr val="tx1"/>
            </a:solidFill>
            <a:prstDash val="sysDot"/>
          </a:ln>
        </p:spPr>
        <p:style>
          <a:lnRef idx="2">
            <a:schemeClr val="accent1"/>
          </a:lnRef>
          <a:fillRef idx="0">
            <a:schemeClr val="accent1"/>
          </a:fillRef>
          <a:effectRef idx="1">
            <a:schemeClr val="accent1"/>
          </a:effectRef>
          <a:fontRef idx="minor">
            <a:schemeClr val="tx1"/>
          </a:fontRef>
        </p:style>
      </p:cxnSp>
      <p:sp>
        <p:nvSpPr>
          <p:cNvPr id="4" name="TextBox 3">
            <a:extLst>
              <a:ext uri="{FF2B5EF4-FFF2-40B4-BE49-F238E27FC236}">
                <a16:creationId xmlns:a16="http://schemas.microsoft.com/office/drawing/2014/main" id="{6A53CAD1-41AE-603C-A2AC-6F78511DB248}"/>
              </a:ext>
            </a:extLst>
          </p:cNvPr>
          <p:cNvSpPr txBox="1"/>
          <p:nvPr/>
        </p:nvSpPr>
        <p:spPr>
          <a:xfrm>
            <a:off x="517081" y="552615"/>
            <a:ext cx="5541444" cy="1486817"/>
          </a:xfrm>
          <a:prstGeom prst="rect">
            <a:avLst/>
          </a:prstGeom>
          <a:noFill/>
        </p:spPr>
        <p:txBody>
          <a:bodyPr wrap="square">
            <a:spAutoFit/>
          </a:bodyPr>
          <a:lstStyle/>
          <a:p>
            <a:pPr>
              <a:lnSpc>
                <a:spcPct val="82000"/>
              </a:lnSpc>
            </a:pPr>
            <a:r>
              <a:rPr lang="ja-JP" altLang="en-US" sz="5440">
                <a:solidFill>
                  <a:srgbClr val="B2D8BE"/>
                </a:solidFill>
                <a:latin typeface="Yu Gothic Medium" panose="020B0400000000000000" pitchFamily="34" charset="-128"/>
                <a:ea typeface="Yu Gothic Medium" panose="020B0400000000000000" pitchFamily="34" charset="-128"/>
              </a:rPr>
              <a:t>シャルドネの</a:t>
            </a:r>
          </a:p>
          <a:p>
            <a:pPr>
              <a:lnSpc>
                <a:spcPct val="82000"/>
              </a:lnSpc>
            </a:pPr>
            <a:r>
              <a:rPr lang="ja-JP" altLang="en-US" sz="5440">
                <a:solidFill>
                  <a:srgbClr val="B2D8BE"/>
                </a:solidFill>
                <a:latin typeface="Yu Gothic Medium" panose="020B0400000000000000" pitchFamily="34" charset="-128"/>
                <a:ea typeface="Yu Gothic Medium" panose="020B0400000000000000" pitchFamily="34" charset="-128"/>
              </a:rPr>
              <a:t>スタイル</a:t>
            </a:r>
            <a:endParaRPr lang="en-US" sz="5440" dirty="0">
              <a:solidFill>
                <a:srgbClr val="B2D8BE"/>
              </a:solidFill>
              <a:latin typeface="Yu Gothic Medium" panose="020B0400000000000000" pitchFamily="34" charset="-128"/>
              <a:ea typeface="Yu Gothic Medium" panose="020B0400000000000000" pitchFamily="34" charset="-128"/>
            </a:endParaRPr>
          </a:p>
        </p:txBody>
      </p:sp>
      <p:cxnSp>
        <p:nvCxnSpPr>
          <p:cNvPr id="33" name="Straight Connector 32">
            <a:extLst>
              <a:ext uri="{FF2B5EF4-FFF2-40B4-BE49-F238E27FC236}">
                <a16:creationId xmlns:a16="http://schemas.microsoft.com/office/drawing/2014/main" id="{3E7C21EF-D9C4-4832-84EE-5205ED202FE8}"/>
              </a:ext>
            </a:extLst>
          </p:cNvPr>
          <p:cNvCxnSpPr>
            <a:cxnSpLocks/>
          </p:cNvCxnSpPr>
          <p:nvPr/>
        </p:nvCxnSpPr>
        <p:spPr>
          <a:xfrm>
            <a:off x="1715727" y="4127719"/>
            <a:ext cx="1987977" cy="0"/>
          </a:xfrm>
          <a:prstGeom prst="line">
            <a:avLst/>
          </a:prstGeom>
          <a:ln w="19050">
            <a:solidFill>
              <a:schemeClr val="tx1"/>
            </a:solidFill>
            <a:prstDash val="sysDot"/>
          </a:ln>
        </p:spPr>
        <p:style>
          <a:lnRef idx="2">
            <a:schemeClr val="accent1"/>
          </a:lnRef>
          <a:fillRef idx="0">
            <a:schemeClr val="accent1"/>
          </a:fillRef>
          <a:effectRef idx="1">
            <a:schemeClr val="accent1"/>
          </a:effectRef>
          <a:fontRef idx="minor">
            <a:schemeClr val="tx1"/>
          </a:fontRef>
        </p:style>
      </p:cxnSp>
      <p:cxnSp>
        <p:nvCxnSpPr>
          <p:cNvPr id="37" name="Straight Connector 36">
            <a:extLst>
              <a:ext uri="{FF2B5EF4-FFF2-40B4-BE49-F238E27FC236}">
                <a16:creationId xmlns:a16="http://schemas.microsoft.com/office/drawing/2014/main" id="{842884D4-1987-62FE-AF27-1EA78A0186FA}"/>
              </a:ext>
            </a:extLst>
          </p:cNvPr>
          <p:cNvCxnSpPr>
            <a:cxnSpLocks/>
          </p:cNvCxnSpPr>
          <p:nvPr/>
        </p:nvCxnSpPr>
        <p:spPr>
          <a:xfrm>
            <a:off x="1715727" y="4120099"/>
            <a:ext cx="0" cy="430573"/>
          </a:xfrm>
          <a:prstGeom prst="line">
            <a:avLst/>
          </a:prstGeom>
          <a:ln w="19050">
            <a:solidFill>
              <a:schemeClr val="tx1"/>
            </a:solidFill>
            <a:prstDash val="sysDot"/>
          </a:ln>
        </p:spPr>
        <p:style>
          <a:lnRef idx="2">
            <a:schemeClr val="accent1"/>
          </a:lnRef>
          <a:fillRef idx="0">
            <a:schemeClr val="accent1"/>
          </a:fillRef>
          <a:effectRef idx="1">
            <a:schemeClr val="accent1"/>
          </a:effectRef>
          <a:fontRef idx="minor">
            <a:schemeClr val="tx1"/>
          </a:fontRef>
        </p:style>
      </p:cxnSp>
      <p:pic>
        <p:nvPicPr>
          <p:cNvPr id="5" name="Picture Placeholder 8">
            <a:extLst>
              <a:ext uri="{FF2B5EF4-FFF2-40B4-BE49-F238E27FC236}">
                <a16:creationId xmlns:a16="http://schemas.microsoft.com/office/drawing/2014/main" id="{247010AE-3EE5-D536-5BCC-D7844A0A0DF0}"/>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5550730" y="457200"/>
            <a:ext cx="2114328" cy="6400800"/>
          </a:xfrm>
          <a:prstGeom prst="rect">
            <a:avLst/>
          </a:prstGeom>
        </p:spPr>
      </p:pic>
      <p:sp>
        <p:nvSpPr>
          <p:cNvPr id="7" name="object 10">
            <a:extLst>
              <a:ext uri="{FF2B5EF4-FFF2-40B4-BE49-F238E27FC236}">
                <a16:creationId xmlns:a16="http://schemas.microsoft.com/office/drawing/2014/main" id="{0DD9AB8D-5E6B-684B-A8DD-B86CAC132897}"/>
              </a:ext>
            </a:extLst>
          </p:cNvPr>
          <p:cNvSpPr txBox="1"/>
          <p:nvPr/>
        </p:nvSpPr>
        <p:spPr>
          <a:xfrm rot="16200000">
            <a:off x="4741314" y="4151039"/>
            <a:ext cx="3733160" cy="435312"/>
          </a:xfrm>
          <a:prstGeom prst="rect">
            <a:avLst/>
          </a:prstGeom>
        </p:spPr>
        <p:txBody>
          <a:bodyPr vert="horz" wrap="square" lIns="0" tIns="12065" rIns="0" bIns="0" rtlCol="0">
            <a:spAutoFit/>
          </a:bodyPr>
          <a:lstStyle/>
          <a:p>
            <a:pPr algn="ctr" defTabSz="914453">
              <a:lnSpc>
                <a:spcPct val="80000"/>
              </a:lnSpc>
              <a:spcBef>
                <a:spcPct val="0"/>
              </a:spcBef>
            </a:pPr>
            <a:r>
              <a:rPr lang="en-AU" sz="3400" b="1" dirty="0">
                <a:solidFill>
                  <a:schemeClr val="bg1"/>
                </a:solidFill>
                <a:latin typeface="Neue Haas Grotesk Text Pro" panose="020B0504020202020204" pitchFamily="34" charset="77"/>
                <a:ea typeface="Inter Display" panose="02000503000000020004" pitchFamily="2" charset="0"/>
                <a:cs typeface="Inter Display" panose="02000503000000020004" pitchFamily="2" charset="0"/>
              </a:rPr>
              <a:t>CHARDONNAY</a:t>
            </a:r>
            <a:endParaRPr lang="en-AU" sz="3400" b="1" cap="all" dirty="0">
              <a:solidFill>
                <a:schemeClr val="bg1"/>
              </a:solidFill>
              <a:latin typeface="Neue Haas Grotesk Text Pro" panose="020B0504020202020204" pitchFamily="34" charset="77"/>
              <a:ea typeface="Inter Display" panose="02000503000000020004" pitchFamily="2" charset="0"/>
              <a:cs typeface="Inter Display" panose="02000503000000020004" pitchFamily="2" charset="0"/>
            </a:endParaRPr>
          </a:p>
        </p:txBody>
      </p:sp>
      <p:sp>
        <p:nvSpPr>
          <p:cNvPr id="6" name="TextBox 5">
            <a:extLst>
              <a:ext uri="{FF2B5EF4-FFF2-40B4-BE49-F238E27FC236}">
                <a16:creationId xmlns:a16="http://schemas.microsoft.com/office/drawing/2014/main" id="{55DF217E-BBED-851F-DB9F-4789B3905354}"/>
              </a:ext>
            </a:extLst>
          </p:cNvPr>
          <p:cNvSpPr txBox="1"/>
          <p:nvPr/>
        </p:nvSpPr>
        <p:spPr>
          <a:xfrm>
            <a:off x="9815817" y="5323439"/>
            <a:ext cx="1684243" cy="1300612"/>
          </a:xfrm>
          <a:prstGeom prst="rect">
            <a:avLst/>
          </a:prstGeom>
          <a:noFill/>
        </p:spPr>
        <p:txBody>
          <a:bodyPr wrap="square" anchor="b">
            <a:spAutoFit/>
          </a:bodyPr>
          <a:lstStyle/>
          <a:p>
            <a:pPr marL="285750" indent="-285750">
              <a:lnSpc>
                <a:spcPct val="82000"/>
              </a:lnSpc>
              <a:spcBef>
                <a:spcPts val="150"/>
              </a:spcBef>
              <a:spcAft>
                <a:spcPts val="315"/>
              </a:spcAft>
              <a:buClr>
                <a:srgbClr val="B2D8BE"/>
              </a:buClr>
              <a:buFont typeface="Arial" panose="020B0604020202020204" pitchFamily="34" charset="0"/>
              <a:buChar char="•"/>
            </a:pPr>
            <a:r>
              <a:rPr lang="ja-JP" altLang="en-US" sz="1600" dirty="0">
                <a:effectLst/>
                <a:latin typeface="Yu Gothic Medium" panose="020B0400000000000000" pitchFamily="34" charset="-128"/>
                <a:ea typeface="Yu Gothic Medium" panose="020B0400000000000000" pitchFamily="34" charset="-128"/>
              </a:rPr>
              <a:t>辛口</a:t>
            </a:r>
          </a:p>
          <a:p>
            <a:pPr marL="285750" indent="-285750">
              <a:lnSpc>
                <a:spcPct val="82000"/>
              </a:lnSpc>
              <a:spcBef>
                <a:spcPts val="150"/>
              </a:spcBef>
              <a:spcAft>
                <a:spcPts val="315"/>
              </a:spcAft>
              <a:buClr>
                <a:srgbClr val="B2D8BE"/>
              </a:buClr>
              <a:buFont typeface="Arial" panose="020B0604020202020204" pitchFamily="34" charset="0"/>
              <a:buChar char="•"/>
            </a:pPr>
            <a:r>
              <a:rPr lang="ja-JP" altLang="en-US" sz="1600" dirty="0">
                <a:effectLst/>
                <a:latin typeface="Yu Gothic Medium" panose="020B0400000000000000" pitchFamily="34" charset="-128"/>
                <a:ea typeface="Yu Gothic Medium" panose="020B0400000000000000" pitchFamily="34" charset="-128"/>
              </a:rPr>
              <a:t>フローラル</a:t>
            </a:r>
          </a:p>
          <a:p>
            <a:pPr marL="285750" indent="-285750">
              <a:lnSpc>
                <a:spcPct val="82000"/>
              </a:lnSpc>
              <a:spcBef>
                <a:spcPts val="150"/>
              </a:spcBef>
              <a:spcAft>
                <a:spcPts val="315"/>
              </a:spcAft>
              <a:buClr>
                <a:srgbClr val="B2D8BE"/>
              </a:buClr>
              <a:buFont typeface="Arial" panose="020B0604020202020204" pitchFamily="34" charset="0"/>
              <a:buChar char="•"/>
            </a:pPr>
            <a:r>
              <a:rPr lang="ja-JP" altLang="en-US" sz="1600" dirty="0">
                <a:effectLst/>
                <a:latin typeface="Yu Gothic Medium" panose="020B0400000000000000" pitchFamily="34" charset="-128"/>
                <a:ea typeface="Yu Gothic Medium" panose="020B0400000000000000" pitchFamily="34" charset="-128"/>
              </a:rPr>
              <a:t>エレガント</a:t>
            </a:r>
          </a:p>
          <a:p>
            <a:pPr marL="285750" indent="-285750">
              <a:lnSpc>
                <a:spcPct val="82000"/>
              </a:lnSpc>
              <a:spcBef>
                <a:spcPts val="150"/>
              </a:spcBef>
              <a:spcAft>
                <a:spcPts val="315"/>
              </a:spcAft>
              <a:buClr>
                <a:srgbClr val="B2D8BE"/>
              </a:buClr>
              <a:buFont typeface="Arial" panose="020B0604020202020204" pitchFamily="34" charset="0"/>
              <a:buChar char="•"/>
            </a:pPr>
            <a:r>
              <a:rPr lang="ja-JP" altLang="en-US" sz="1600" dirty="0">
                <a:effectLst/>
                <a:latin typeface="Yu Gothic Medium" panose="020B0400000000000000" pitchFamily="34" charset="-128"/>
                <a:ea typeface="Yu Gothic Medium" panose="020B0400000000000000" pitchFamily="34" charset="-128"/>
              </a:rPr>
              <a:t>旨味（セイバリーさ）</a:t>
            </a:r>
            <a:endParaRPr lang="en-AU" sz="1600" dirty="0">
              <a:effectLst/>
              <a:latin typeface="Yu Gothic Medium" panose="020B0400000000000000" pitchFamily="34" charset="-128"/>
              <a:ea typeface="Yu Gothic Medium" panose="020B0400000000000000" pitchFamily="34" charset="-128"/>
            </a:endParaRPr>
          </a:p>
        </p:txBody>
      </p:sp>
      <p:cxnSp>
        <p:nvCxnSpPr>
          <p:cNvPr id="9" name="Straight Connector 8">
            <a:extLst>
              <a:ext uri="{FF2B5EF4-FFF2-40B4-BE49-F238E27FC236}">
                <a16:creationId xmlns:a16="http://schemas.microsoft.com/office/drawing/2014/main" id="{8C7B403D-F9EA-EA37-AFE7-C8FEC4429B0E}"/>
              </a:ext>
            </a:extLst>
          </p:cNvPr>
          <p:cNvCxnSpPr>
            <a:cxnSpLocks/>
          </p:cNvCxnSpPr>
          <p:nvPr/>
        </p:nvCxnSpPr>
        <p:spPr>
          <a:xfrm>
            <a:off x="10492980" y="4730315"/>
            <a:ext cx="0" cy="430573"/>
          </a:xfrm>
          <a:prstGeom prst="line">
            <a:avLst/>
          </a:prstGeom>
          <a:ln w="19050">
            <a:solidFill>
              <a:schemeClr val="tx1"/>
            </a:solidFill>
            <a:prstDash val="sysDot"/>
          </a:ln>
        </p:spPr>
        <p:style>
          <a:lnRef idx="2">
            <a:schemeClr val="accent1"/>
          </a:lnRef>
          <a:fillRef idx="0">
            <a:schemeClr val="accent1"/>
          </a:fillRef>
          <a:effectRef idx="1">
            <a:schemeClr val="accent1"/>
          </a:effectRef>
          <a:fontRef idx="minor">
            <a:schemeClr val="tx1"/>
          </a:fontRef>
        </p:style>
      </p:cxnSp>
      <p:cxnSp>
        <p:nvCxnSpPr>
          <p:cNvPr id="16" name="Straight Connector 15">
            <a:extLst>
              <a:ext uri="{FF2B5EF4-FFF2-40B4-BE49-F238E27FC236}">
                <a16:creationId xmlns:a16="http://schemas.microsoft.com/office/drawing/2014/main" id="{2421C182-5F4C-E00C-18F9-95D51872FEB9}"/>
              </a:ext>
            </a:extLst>
          </p:cNvPr>
          <p:cNvCxnSpPr>
            <a:cxnSpLocks/>
          </p:cNvCxnSpPr>
          <p:nvPr/>
        </p:nvCxnSpPr>
        <p:spPr>
          <a:xfrm>
            <a:off x="4971892" y="2688253"/>
            <a:ext cx="1124108" cy="0"/>
          </a:xfrm>
          <a:prstGeom prst="line">
            <a:avLst/>
          </a:prstGeom>
          <a:ln w="19050">
            <a:solidFill>
              <a:schemeClr val="tx1"/>
            </a:solidFill>
            <a:prstDash val="sysDot"/>
          </a:ln>
        </p:spPr>
        <p:style>
          <a:lnRef idx="2">
            <a:schemeClr val="accent1"/>
          </a:lnRef>
          <a:fillRef idx="0">
            <a:schemeClr val="accent1"/>
          </a:fillRef>
          <a:effectRef idx="1">
            <a:schemeClr val="accent1"/>
          </a:effectRef>
          <a:fontRef idx="minor">
            <a:schemeClr val="tx1"/>
          </a:fontRef>
        </p:style>
      </p:cxnSp>
      <p:cxnSp>
        <p:nvCxnSpPr>
          <p:cNvPr id="8" name="Straight Connector 7">
            <a:extLst>
              <a:ext uri="{FF2B5EF4-FFF2-40B4-BE49-F238E27FC236}">
                <a16:creationId xmlns:a16="http://schemas.microsoft.com/office/drawing/2014/main" id="{F0F58A18-9962-DB15-E970-2BC0812D6E1A}"/>
              </a:ext>
            </a:extLst>
          </p:cNvPr>
          <p:cNvCxnSpPr>
            <a:cxnSpLocks/>
          </p:cNvCxnSpPr>
          <p:nvPr/>
        </p:nvCxnSpPr>
        <p:spPr>
          <a:xfrm flipV="1">
            <a:off x="6825550" y="2451165"/>
            <a:ext cx="1421303" cy="7684"/>
          </a:xfrm>
          <a:prstGeom prst="line">
            <a:avLst/>
          </a:prstGeom>
          <a:ln w="19050">
            <a:solidFill>
              <a:schemeClr val="tx1"/>
            </a:solidFill>
            <a:prstDash val="sysDot"/>
          </a:ln>
        </p:spPr>
        <p:style>
          <a:lnRef idx="2">
            <a:schemeClr val="accent1"/>
          </a:lnRef>
          <a:fillRef idx="0">
            <a:schemeClr val="accent1"/>
          </a:fillRef>
          <a:effectRef idx="1">
            <a:schemeClr val="accent1"/>
          </a:effectRef>
          <a:fontRef idx="minor">
            <a:schemeClr val="tx1"/>
          </a:fontRef>
        </p:style>
      </p:cxnSp>
      <p:cxnSp>
        <p:nvCxnSpPr>
          <p:cNvPr id="18" name="Straight Connector 17">
            <a:extLst>
              <a:ext uri="{FF2B5EF4-FFF2-40B4-BE49-F238E27FC236}">
                <a16:creationId xmlns:a16="http://schemas.microsoft.com/office/drawing/2014/main" id="{325D68FC-DE9C-8FFF-3387-E02D707C03BF}"/>
              </a:ext>
            </a:extLst>
          </p:cNvPr>
          <p:cNvCxnSpPr>
            <a:cxnSpLocks/>
          </p:cNvCxnSpPr>
          <p:nvPr/>
        </p:nvCxnSpPr>
        <p:spPr>
          <a:xfrm>
            <a:off x="9689166" y="2458849"/>
            <a:ext cx="1373936" cy="0"/>
          </a:xfrm>
          <a:prstGeom prst="line">
            <a:avLst/>
          </a:prstGeom>
          <a:ln w="19050">
            <a:solidFill>
              <a:schemeClr val="tx1"/>
            </a:solidFill>
            <a:prstDash val="sysDot"/>
          </a:ln>
        </p:spPr>
        <p:style>
          <a:lnRef idx="2">
            <a:schemeClr val="accent1"/>
          </a:lnRef>
          <a:fillRef idx="0">
            <a:schemeClr val="accent1"/>
          </a:fillRef>
          <a:effectRef idx="1">
            <a:schemeClr val="accent1"/>
          </a:effectRef>
          <a:fontRef idx="minor">
            <a:schemeClr val="tx1"/>
          </a:fontRef>
        </p:style>
      </p:cxnSp>
      <p:cxnSp>
        <p:nvCxnSpPr>
          <p:cNvPr id="19" name="Straight Connector 18">
            <a:extLst>
              <a:ext uri="{FF2B5EF4-FFF2-40B4-BE49-F238E27FC236}">
                <a16:creationId xmlns:a16="http://schemas.microsoft.com/office/drawing/2014/main" id="{090BCCC7-172A-41AA-83A1-D82B3C68E7EE}"/>
              </a:ext>
            </a:extLst>
          </p:cNvPr>
          <p:cNvCxnSpPr>
            <a:cxnSpLocks/>
          </p:cNvCxnSpPr>
          <p:nvPr/>
        </p:nvCxnSpPr>
        <p:spPr>
          <a:xfrm>
            <a:off x="11053914" y="2451165"/>
            <a:ext cx="0" cy="430573"/>
          </a:xfrm>
          <a:prstGeom prst="line">
            <a:avLst/>
          </a:prstGeom>
          <a:ln w="19050">
            <a:solidFill>
              <a:schemeClr val="tx1"/>
            </a:solidFill>
            <a:prstDash val="sysDot"/>
          </a:ln>
        </p:spPr>
        <p:style>
          <a:lnRef idx="2">
            <a:schemeClr val="accent1"/>
          </a:lnRef>
          <a:fillRef idx="0">
            <a:schemeClr val="accent1"/>
          </a:fillRef>
          <a:effectRef idx="1">
            <a:schemeClr val="accent1"/>
          </a:effectRef>
          <a:fontRef idx="minor">
            <a:schemeClr val="tx1"/>
          </a:fontRef>
        </p:style>
      </p:cxnSp>
      <p:sp>
        <p:nvSpPr>
          <p:cNvPr id="2" name="Oval 1">
            <a:extLst>
              <a:ext uri="{FF2B5EF4-FFF2-40B4-BE49-F238E27FC236}">
                <a16:creationId xmlns:a16="http://schemas.microsoft.com/office/drawing/2014/main" id="{871B31A0-A80C-4729-6C27-7EFFE7ABB193}"/>
              </a:ext>
            </a:extLst>
          </p:cNvPr>
          <p:cNvSpPr/>
          <p:nvPr/>
        </p:nvSpPr>
        <p:spPr>
          <a:xfrm>
            <a:off x="3198130" y="1849996"/>
            <a:ext cx="1773762" cy="1773762"/>
          </a:xfrm>
          <a:prstGeom prst="ellipse">
            <a:avLst/>
          </a:prstGeom>
          <a:solidFill>
            <a:srgbClr val="B2D8B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rgbClr val="B2D8BE"/>
              </a:solidFill>
              <a:latin typeface="Neue Haas Grotesk Text Pro" panose="020B0504020202020204" pitchFamily="34" charset="77"/>
            </a:endParaRPr>
          </a:p>
        </p:txBody>
      </p:sp>
      <p:sp>
        <p:nvSpPr>
          <p:cNvPr id="3" name="object 58">
            <a:extLst>
              <a:ext uri="{FF2B5EF4-FFF2-40B4-BE49-F238E27FC236}">
                <a16:creationId xmlns:a16="http://schemas.microsoft.com/office/drawing/2014/main" id="{C7B361CD-2639-B5DA-0167-6FB8C3704457}"/>
              </a:ext>
            </a:extLst>
          </p:cNvPr>
          <p:cNvSpPr txBox="1"/>
          <p:nvPr/>
        </p:nvSpPr>
        <p:spPr>
          <a:xfrm>
            <a:off x="3377773" y="2477927"/>
            <a:ext cx="1416273" cy="517899"/>
          </a:xfrm>
          <a:prstGeom prst="rect">
            <a:avLst/>
          </a:prstGeom>
        </p:spPr>
        <p:txBody>
          <a:bodyPr vert="horz" wrap="square" lIns="0" tIns="17145" rIns="0" bIns="0" rtlCol="0" anchor="ctr" anchorCtr="0">
            <a:spAutoFit/>
          </a:bodyPr>
          <a:lstStyle>
            <a:defPPr>
              <a:defRPr lang="en-US"/>
            </a:defPPr>
            <a:lvl1pPr algn="ctr">
              <a:lnSpc>
                <a:spcPct val="90000"/>
              </a:lnSpc>
              <a:buClr>
                <a:srgbClr val="F40000"/>
              </a:buClr>
              <a:defRPr sz="1300" b="1">
                <a:solidFill>
                  <a:schemeClr val="bg1"/>
                </a:solidFill>
                <a:cs typeface="Hellix SemiBold"/>
              </a:defRPr>
            </a:lvl1pPr>
          </a:lstStyle>
          <a:p>
            <a:pPr algn="ctr"/>
            <a:r>
              <a:rPr lang="ja-JP" altLang="en-US" sz="1800">
                <a:solidFill>
                  <a:schemeClr val="tx1"/>
                </a:solidFill>
                <a:effectLst/>
                <a:latin typeface="Yu Gothic" panose="020B0400000000000000" pitchFamily="34" charset="-128"/>
                <a:ea typeface="Yu Gothic" panose="020B0400000000000000" pitchFamily="34" charset="-128"/>
              </a:rPr>
              <a:t>３つの大まかなスタイル</a:t>
            </a:r>
            <a:endParaRPr lang="en-AU" sz="1800" dirty="0">
              <a:solidFill>
                <a:schemeClr val="tx1"/>
              </a:solidFill>
              <a:effectLst/>
              <a:latin typeface="Yu Gothic" panose="020B0400000000000000" pitchFamily="34" charset="-128"/>
              <a:ea typeface="Yu Gothic" panose="020B0400000000000000" pitchFamily="34" charset="-128"/>
            </a:endParaRPr>
          </a:p>
        </p:txBody>
      </p:sp>
      <p:sp>
        <p:nvSpPr>
          <p:cNvPr id="22" name="TextBox 21">
            <a:extLst>
              <a:ext uri="{FF2B5EF4-FFF2-40B4-BE49-F238E27FC236}">
                <a16:creationId xmlns:a16="http://schemas.microsoft.com/office/drawing/2014/main" id="{CA226136-0E30-8B40-6D80-2505C7824272}"/>
              </a:ext>
            </a:extLst>
          </p:cNvPr>
          <p:cNvSpPr txBox="1"/>
          <p:nvPr/>
        </p:nvSpPr>
        <p:spPr>
          <a:xfrm>
            <a:off x="10204677" y="2936956"/>
            <a:ext cx="1497797" cy="1300612"/>
          </a:xfrm>
          <a:prstGeom prst="rect">
            <a:avLst/>
          </a:prstGeom>
          <a:noFill/>
        </p:spPr>
        <p:txBody>
          <a:bodyPr wrap="square" anchor="b">
            <a:spAutoFit/>
          </a:bodyPr>
          <a:lstStyle/>
          <a:p>
            <a:pPr marL="285750" indent="-285750">
              <a:lnSpc>
                <a:spcPct val="82000"/>
              </a:lnSpc>
              <a:spcBef>
                <a:spcPts val="150"/>
              </a:spcBef>
              <a:spcAft>
                <a:spcPts val="315"/>
              </a:spcAft>
              <a:buClr>
                <a:srgbClr val="B2D8BE"/>
              </a:buClr>
              <a:buFont typeface="Arial" panose="020B0604020202020204" pitchFamily="34" charset="0"/>
              <a:buChar char="•"/>
            </a:pPr>
            <a:r>
              <a:rPr lang="ja-JP" altLang="en-US" sz="1600" dirty="0">
                <a:effectLst/>
                <a:latin typeface="Yu Gothic Medium" panose="020B0400000000000000" pitchFamily="34" charset="-128"/>
                <a:ea typeface="Yu Gothic Medium" panose="020B0400000000000000" pitchFamily="34" charset="-128"/>
              </a:rPr>
              <a:t>フレッシュ</a:t>
            </a:r>
          </a:p>
          <a:p>
            <a:pPr marL="285750" indent="-285750">
              <a:lnSpc>
                <a:spcPct val="82000"/>
              </a:lnSpc>
              <a:spcBef>
                <a:spcPts val="150"/>
              </a:spcBef>
              <a:spcAft>
                <a:spcPts val="315"/>
              </a:spcAft>
              <a:buClr>
                <a:srgbClr val="B2D8BE"/>
              </a:buClr>
              <a:buFont typeface="Arial" panose="020B0604020202020204" pitchFamily="34" charset="0"/>
              <a:buChar char="•"/>
            </a:pPr>
            <a:r>
              <a:rPr lang="ja-JP" altLang="en-US" sz="1600" dirty="0">
                <a:effectLst/>
                <a:latin typeface="Yu Gothic Medium" panose="020B0400000000000000" pitchFamily="34" charset="-128"/>
                <a:ea typeface="Yu Gothic Medium" panose="020B0400000000000000" pitchFamily="34" charset="-128"/>
              </a:rPr>
              <a:t>フローラル</a:t>
            </a:r>
          </a:p>
          <a:p>
            <a:pPr marL="285750" indent="-285750">
              <a:lnSpc>
                <a:spcPct val="82000"/>
              </a:lnSpc>
              <a:spcBef>
                <a:spcPts val="150"/>
              </a:spcBef>
              <a:spcAft>
                <a:spcPts val="315"/>
              </a:spcAft>
              <a:buClr>
                <a:srgbClr val="B2D8BE"/>
              </a:buClr>
              <a:buFont typeface="Arial" panose="020B0604020202020204" pitchFamily="34" charset="0"/>
              <a:buChar char="•"/>
            </a:pPr>
            <a:r>
              <a:rPr lang="ja-JP" altLang="en-US" sz="1600" dirty="0">
                <a:effectLst/>
                <a:latin typeface="Yu Gothic Medium" panose="020B0400000000000000" pitchFamily="34" charset="-128"/>
                <a:ea typeface="Yu Gothic Medium" panose="020B0400000000000000" pitchFamily="34" charset="-128"/>
              </a:rPr>
              <a:t>活き活きとした</a:t>
            </a:r>
          </a:p>
          <a:p>
            <a:pPr marL="285750" indent="-285750">
              <a:lnSpc>
                <a:spcPct val="82000"/>
              </a:lnSpc>
              <a:spcBef>
                <a:spcPts val="150"/>
              </a:spcBef>
              <a:spcAft>
                <a:spcPts val="315"/>
              </a:spcAft>
              <a:buClr>
                <a:srgbClr val="B2D8BE"/>
              </a:buClr>
              <a:buFont typeface="Arial" panose="020B0604020202020204" pitchFamily="34" charset="0"/>
              <a:buChar char="•"/>
            </a:pPr>
            <a:r>
              <a:rPr lang="ja-JP" altLang="en-US" sz="1600" dirty="0">
                <a:effectLst/>
                <a:latin typeface="Yu Gothic Medium" panose="020B0400000000000000" pitchFamily="34" charset="-128"/>
                <a:ea typeface="Yu Gothic Medium" panose="020B0400000000000000" pitchFamily="34" charset="-128"/>
              </a:rPr>
              <a:t>線の細い</a:t>
            </a:r>
            <a:endParaRPr lang="en-AU" sz="1600" dirty="0">
              <a:effectLst/>
              <a:latin typeface="Yu Gothic Medium" panose="020B0400000000000000" pitchFamily="34" charset="-128"/>
              <a:ea typeface="Yu Gothic Medium" panose="020B0400000000000000" pitchFamily="34" charset="-128"/>
            </a:endParaRPr>
          </a:p>
        </p:txBody>
      </p:sp>
      <p:sp>
        <p:nvSpPr>
          <p:cNvPr id="23" name="Oval 22">
            <a:extLst>
              <a:ext uri="{FF2B5EF4-FFF2-40B4-BE49-F238E27FC236}">
                <a16:creationId xmlns:a16="http://schemas.microsoft.com/office/drawing/2014/main" id="{7073F73F-5CD7-A9E3-C835-D35847EFFE33}"/>
              </a:ext>
            </a:extLst>
          </p:cNvPr>
          <p:cNvSpPr/>
          <p:nvPr/>
        </p:nvSpPr>
        <p:spPr>
          <a:xfrm>
            <a:off x="9520213" y="531492"/>
            <a:ext cx="1533701" cy="1533701"/>
          </a:xfrm>
          <a:prstGeom prst="ellipse">
            <a:avLst/>
          </a:prstGeom>
          <a:solidFill>
            <a:srgbClr val="B2D8B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rgbClr val="B2D8BE"/>
              </a:solidFill>
              <a:latin typeface="Neue Haas Grotesk Text Pro" panose="020B0504020202020204" pitchFamily="34" charset="77"/>
            </a:endParaRPr>
          </a:p>
        </p:txBody>
      </p:sp>
      <p:sp>
        <p:nvSpPr>
          <p:cNvPr id="24" name="object 58">
            <a:extLst>
              <a:ext uri="{FF2B5EF4-FFF2-40B4-BE49-F238E27FC236}">
                <a16:creationId xmlns:a16="http://schemas.microsoft.com/office/drawing/2014/main" id="{90DA14E6-24F6-771B-745A-11E1E7DB4CB8}"/>
              </a:ext>
            </a:extLst>
          </p:cNvPr>
          <p:cNvSpPr txBox="1"/>
          <p:nvPr/>
        </p:nvSpPr>
        <p:spPr>
          <a:xfrm>
            <a:off x="9620549" y="1053424"/>
            <a:ext cx="1333027" cy="600549"/>
          </a:xfrm>
          <a:prstGeom prst="rect">
            <a:avLst/>
          </a:prstGeom>
        </p:spPr>
        <p:txBody>
          <a:bodyPr vert="horz" wrap="square" lIns="0" tIns="17145" rIns="0" bIns="0" rtlCol="0" anchor="ctr" anchorCtr="0">
            <a:spAutoFit/>
          </a:bodyPr>
          <a:lstStyle>
            <a:defPPr>
              <a:defRPr lang="en-US"/>
            </a:defPPr>
            <a:lvl1pPr algn="ctr">
              <a:lnSpc>
                <a:spcPct val="90000"/>
              </a:lnSpc>
              <a:buClr>
                <a:srgbClr val="F40000"/>
              </a:buClr>
              <a:defRPr sz="1300" b="1">
                <a:solidFill>
                  <a:schemeClr val="bg1"/>
                </a:solidFill>
                <a:cs typeface="Hellix SemiBold"/>
              </a:defRPr>
            </a:lvl1pPr>
          </a:lstStyle>
          <a:p>
            <a:pPr algn="ctr"/>
            <a:r>
              <a:rPr lang="ja-JP" altLang="en-US" sz="1400">
                <a:solidFill>
                  <a:schemeClr val="tx1"/>
                </a:solidFill>
                <a:effectLst/>
                <a:latin typeface="Yu Gothic" panose="020B0400000000000000" pitchFamily="34" charset="-128"/>
                <a:ea typeface="Yu Gothic" panose="020B0400000000000000" pitchFamily="34" charset="-128"/>
              </a:rPr>
              <a:t>食事と合わせることで</a:t>
            </a:r>
          </a:p>
          <a:p>
            <a:pPr algn="ctr"/>
            <a:r>
              <a:rPr lang="ja-JP" altLang="en-US" sz="1400">
                <a:solidFill>
                  <a:schemeClr val="tx1"/>
                </a:solidFill>
                <a:effectLst/>
                <a:latin typeface="Yu Gothic" panose="020B0400000000000000" pitchFamily="34" charset="-128"/>
                <a:ea typeface="Yu Gothic" panose="020B0400000000000000" pitchFamily="34" charset="-128"/>
              </a:rPr>
              <a:t>活き活きとする</a:t>
            </a:r>
            <a:endParaRPr lang="en-AU" sz="1400" dirty="0">
              <a:solidFill>
                <a:schemeClr val="tx1"/>
              </a:solidFill>
              <a:effectLst/>
              <a:latin typeface="Yu Gothic" panose="020B0400000000000000" pitchFamily="34" charset="-128"/>
              <a:ea typeface="Yu Gothic" panose="020B0400000000000000" pitchFamily="34" charset="-128"/>
            </a:endParaRPr>
          </a:p>
        </p:txBody>
      </p:sp>
      <p:sp>
        <p:nvSpPr>
          <p:cNvPr id="26" name="Oval 25">
            <a:extLst>
              <a:ext uri="{FF2B5EF4-FFF2-40B4-BE49-F238E27FC236}">
                <a16:creationId xmlns:a16="http://schemas.microsoft.com/office/drawing/2014/main" id="{69C5CB83-290E-FD71-1411-72675DACDAB1}"/>
              </a:ext>
            </a:extLst>
          </p:cNvPr>
          <p:cNvSpPr/>
          <p:nvPr/>
        </p:nvSpPr>
        <p:spPr>
          <a:xfrm>
            <a:off x="990936" y="4465717"/>
            <a:ext cx="1533701" cy="1533701"/>
          </a:xfrm>
          <a:prstGeom prst="ellipse">
            <a:avLst/>
          </a:prstGeom>
          <a:solidFill>
            <a:srgbClr val="B2D8B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rgbClr val="B2D8BE"/>
              </a:solidFill>
              <a:latin typeface="Neue Haas Grotesk Text Pro" panose="020B0504020202020204" pitchFamily="34" charset="77"/>
            </a:endParaRPr>
          </a:p>
        </p:txBody>
      </p:sp>
      <p:sp>
        <p:nvSpPr>
          <p:cNvPr id="27" name="object 58">
            <a:extLst>
              <a:ext uri="{FF2B5EF4-FFF2-40B4-BE49-F238E27FC236}">
                <a16:creationId xmlns:a16="http://schemas.microsoft.com/office/drawing/2014/main" id="{838ECB9A-9688-6D65-2CBB-E797C973A68D}"/>
              </a:ext>
            </a:extLst>
          </p:cNvPr>
          <p:cNvSpPr txBox="1"/>
          <p:nvPr/>
        </p:nvSpPr>
        <p:spPr>
          <a:xfrm>
            <a:off x="1191608" y="4933062"/>
            <a:ext cx="1132355" cy="599010"/>
          </a:xfrm>
          <a:prstGeom prst="rect">
            <a:avLst/>
          </a:prstGeom>
        </p:spPr>
        <p:txBody>
          <a:bodyPr vert="horz" wrap="square" lIns="0" tIns="17145" rIns="0" bIns="0" rtlCol="0" anchor="ctr" anchorCtr="0">
            <a:spAutoFit/>
          </a:bodyPr>
          <a:lstStyle>
            <a:defPPr>
              <a:defRPr lang="en-US"/>
            </a:defPPr>
            <a:lvl1pPr algn="ctr">
              <a:lnSpc>
                <a:spcPct val="90000"/>
              </a:lnSpc>
              <a:buClr>
                <a:srgbClr val="F40000"/>
              </a:buClr>
              <a:defRPr sz="1300" b="1">
                <a:solidFill>
                  <a:schemeClr val="bg1"/>
                </a:solidFill>
                <a:cs typeface="Hellix SemiBold"/>
              </a:defRPr>
            </a:lvl1pPr>
          </a:lstStyle>
          <a:p>
            <a:pPr algn="ctr"/>
            <a:r>
              <a:rPr lang="ja-JP" altLang="en-US" sz="1400" dirty="0">
                <a:solidFill>
                  <a:schemeClr val="tx1"/>
                </a:solidFill>
                <a:effectLst/>
                <a:latin typeface="Yu Gothic" panose="020B0400000000000000" pitchFamily="34" charset="-128"/>
                <a:ea typeface="Yu Gothic" panose="020B0400000000000000" pitchFamily="34" charset="-128"/>
              </a:rPr>
              <a:t>ミディアム</a:t>
            </a:r>
            <a:br>
              <a:rPr lang="en-US" altLang="ja-JP" sz="1400" dirty="0">
                <a:solidFill>
                  <a:schemeClr val="tx1"/>
                </a:solidFill>
                <a:effectLst/>
                <a:latin typeface="Yu Gothic" panose="020B0400000000000000" pitchFamily="34" charset="-128"/>
                <a:ea typeface="Yu Gothic" panose="020B0400000000000000" pitchFamily="34" charset="-128"/>
              </a:rPr>
            </a:br>
            <a:r>
              <a:rPr lang="ja-JP" altLang="en-US" sz="1400" dirty="0">
                <a:solidFill>
                  <a:schemeClr val="tx1"/>
                </a:solidFill>
                <a:effectLst/>
                <a:latin typeface="Yu Gothic" panose="020B0400000000000000" pitchFamily="34" charset="-128"/>
                <a:ea typeface="Yu Gothic" panose="020B0400000000000000" pitchFamily="34" charset="-128"/>
              </a:rPr>
              <a:t>から</a:t>
            </a:r>
          </a:p>
          <a:p>
            <a:pPr algn="ctr"/>
            <a:r>
              <a:rPr lang="ja-JP" altLang="en-US" sz="1400" dirty="0">
                <a:solidFill>
                  <a:schemeClr val="tx1"/>
                </a:solidFill>
                <a:effectLst/>
                <a:latin typeface="Yu Gothic" panose="020B0400000000000000" pitchFamily="34" charset="-128"/>
                <a:ea typeface="Yu Gothic" panose="020B0400000000000000" pitchFamily="34" charset="-128"/>
              </a:rPr>
              <a:t>フルボディ</a:t>
            </a:r>
            <a:endParaRPr lang="en-AU" sz="1400" dirty="0">
              <a:solidFill>
                <a:schemeClr val="tx1"/>
              </a:solidFill>
              <a:effectLst/>
              <a:latin typeface="Yu Gothic" panose="020B0400000000000000" pitchFamily="34" charset="-128"/>
              <a:ea typeface="Yu Gothic" panose="020B0400000000000000" pitchFamily="34" charset="-128"/>
            </a:endParaRPr>
          </a:p>
        </p:txBody>
      </p:sp>
      <p:sp>
        <p:nvSpPr>
          <p:cNvPr id="35" name="TextBox 34">
            <a:extLst>
              <a:ext uri="{FF2B5EF4-FFF2-40B4-BE49-F238E27FC236}">
                <a16:creationId xmlns:a16="http://schemas.microsoft.com/office/drawing/2014/main" id="{1FC686D2-1974-27E7-DC77-1CB823C25506}"/>
              </a:ext>
            </a:extLst>
          </p:cNvPr>
          <p:cNvSpPr txBox="1"/>
          <p:nvPr/>
        </p:nvSpPr>
        <p:spPr>
          <a:xfrm>
            <a:off x="3709481" y="3970381"/>
            <a:ext cx="1292233" cy="300916"/>
          </a:xfrm>
          <a:prstGeom prst="rect">
            <a:avLst/>
          </a:prstGeom>
          <a:noFill/>
        </p:spPr>
        <p:txBody>
          <a:bodyPr wrap="square" anchor="b">
            <a:spAutoFit/>
          </a:bodyPr>
          <a:lstStyle/>
          <a:p>
            <a:pPr>
              <a:lnSpc>
                <a:spcPct val="82000"/>
              </a:lnSpc>
              <a:spcBef>
                <a:spcPts val="150"/>
              </a:spcBef>
              <a:spcAft>
                <a:spcPts val="315"/>
              </a:spcAft>
              <a:buClr>
                <a:srgbClr val="B2D8BE"/>
              </a:buClr>
            </a:pPr>
            <a:r>
              <a:rPr lang="ja-JP" altLang="en-US" sz="1600" b="1" dirty="0">
                <a:solidFill>
                  <a:schemeClr val="bg2"/>
                </a:solidFill>
                <a:effectLst/>
                <a:latin typeface="Yu Gothic" panose="020B0400000000000000" pitchFamily="34" charset="-128"/>
                <a:ea typeface="Yu Gothic" panose="020B0400000000000000" pitchFamily="34" charset="-128"/>
              </a:rPr>
              <a:t>オーク使用</a:t>
            </a:r>
            <a:endParaRPr lang="en-AU" sz="1600" b="1" dirty="0">
              <a:solidFill>
                <a:schemeClr val="bg2"/>
              </a:solidFill>
              <a:effectLst/>
              <a:latin typeface="Yu Gothic" panose="020B0400000000000000" pitchFamily="34" charset="-128"/>
              <a:ea typeface="Yu Gothic" panose="020B0400000000000000" pitchFamily="34" charset="-128"/>
            </a:endParaRPr>
          </a:p>
        </p:txBody>
      </p:sp>
      <p:cxnSp>
        <p:nvCxnSpPr>
          <p:cNvPr id="36" name="Straight Connector 35">
            <a:extLst>
              <a:ext uri="{FF2B5EF4-FFF2-40B4-BE49-F238E27FC236}">
                <a16:creationId xmlns:a16="http://schemas.microsoft.com/office/drawing/2014/main" id="{818289C7-2134-3C7A-BE55-E212FA6EFB92}"/>
              </a:ext>
            </a:extLst>
          </p:cNvPr>
          <p:cNvCxnSpPr>
            <a:cxnSpLocks/>
            <a:stCxn id="35" idx="3"/>
          </p:cNvCxnSpPr>
          <p:nvPr/>
        </p:nvCxnSpPr>
        <p:spPr>
          <a:xfrm>
            <a:off x="5001714" y="4120839"/>
            <a:ext cx="784363" cy="6880"/>
          </a:xfrm>
          <a:prstGeom prst="line">
            <a:avLst/>
          </a:prstGeom>
          <a:ln w="19050">
            <a:solidFill>
              <a:schemeClr val="tx1"/>
            </a:solidFill>
            <a:prstDash val="sysDot"/>
          </a:ln>
        </p:spPr>
        <p:style>
          <a:lnRef idx="2">
            <a:schemeClr val="accent1"/>
          </a:lnRef>
          <a:fillRef idx="0">
            <a:schemeClr val="accent1"/>
          </a:fillRef>
          <a:effectRef idx="1">
            <a:schemeClr val="accent1"/>
          </a:effectRef>
          <a:fontRef idx="minor">
            <a:schemeClr val="tx1"/>
          </a:fontRef>
        </p:style>
      </p:cxnSp>
      <p:cxnSp>
        <p:nvCxnSpPr>
          <p:cNvPr id="40" name="Straight Connector 39">
            <a:extLst>
              <a:ext uri="{FF2B5EF4-FFF2-40B4-BE49-F238E27FC236}">
                <a16:creationId xmlns:a16="http://schemas.microsoft.com/office/drawing/2014/main" id="{4F1C9925-39F5-ECA3-410B-C70D0B8A54E3}"/>
              </a:ext>
            </a:extLst>
          </p:cNvPr>
          <p:cNvCxnSpPr>
            <a:cxnSpLocks/>
          </p:cNvCxnSpPr>
          <p:nvPr/>
        </p:nvCxnSpPr>
        <p:spPr>
          <a:xfrm>
            <a:off x="4115232" y="4287649"/>
            <a:ext cx="0" cy="430573"/>
          </a:xfrm>
          <a:prstGeom prst="line">
            <a:avLst/>
          </a:prstGeom>
          <a:ln w="19050">
            <a:solidFill>
              <a:schemeClr val="tx1"/>
            </a:solidFill>
            <a:prstDash val="sysDot"/>
          </a:ln>
        </p:spPr>
        <p:style>
          <a:lnRef idx="2">
            <a:schemeClr val="accent1"/>
          </a:lnRef>
          <a:fillRef idx="0">
            <a:schemeClr val="accent1"/>
          </a:fillRef>
          <a:effectRef idx="1">
            <a:schemeClr val="accent1"/>
          </a:effectRef>
          <a:fontRef idx="minor">
            <a:schemeClr val="tx1"/>
          </a:fontRef>
        </p:style>
      </p:cxnSp>
      <p:sp>
        <p:nvSpPr>
          <p:cNvPr id="41" name="TextBox 40">
            <a:extLst>
              <a:ext uri="{FF2B5EF4-FFF2-40B4-BE49-F238E27FC236}">
                <a16:creationId xmlns:a16="http://schemas.microsoft.com/office/drawing/2014/main" id="{979815F8-D979-28F1-8617-A408DC9D0D56}"/>
              </a:ext>
            </a:extLst>
          </p:cNvPr>
          <p:cNvSpPr txBox="1"/>
          <p:nvPr/>
        </p:nvSpPr>
        <p:spPr>
          <a:xfrm>
            <a:off x="3478480" y="4775258"/>
            <a:ext cx="1497797" cy="1098699"/>
          </a:xfrm>
          <a:prstGeom prst="rect">
            <a:avLst/>
          </a:prstGeom>
          <a:noFill/>
        </p:spPr>
        <p:txBody>
          <a:bodyPr wrap="square" anchor="b">
            <a:spAutoFit/>
          </a:bodyPr>
          <a:lstStyle/>
          <a:p>
            <a:pPr marL="285750" indent="-285750">
              <a:lnSpc>
                <a:spcPct val="82000"/>
              </a:lnSpc>
              <a:spcBef>
                <a:spcPts val="150"/>
              </a:spcBef>
              <a:spcAft>
                <a:spcPts val="315"/>
              </a:spcAft>
              <a:buClr>
                <a:srgbClr val="B2D8BE"/>
              </a:buClr>
              <a:buFont typeface="Arial" panose="020B0604020202020204" pitchFamily="34" charset="0"/>
              <a:buChar char="•"/>
            </a:pPr>
            <a:r>
              <a:rPr lang="ja-JP" altLang="en-US" sz="1600">
                <a:effectLst/>
                <a:latin typeface="Yu Gothic Medium" panose="020B0400000000000000" pitchFamily="34" charset="-128"/>
                <a:ea typeface="Yu Gothic Medium" panose="020B0400000000000000" pitchFamily="34" charset="-128"/>
              </a:rPr>
              <a:t>なめらか</a:t>
            </a:r>
          </a:p>
          <a:p>
            <a:pPr marL="285750" indent="-285750">
              <a:lnSpc>
                <a:spcPct val="82000"/>
              </a:lnSpc>
              <a:spcBef>
                <a:spcPts val="150"/>
              </a:spcBef>
              <a:spcAft>
                <a:spcPts val="315"/>
              </a:spcAft>
              <a:buClr>
                <a:srgbClr val="B2D8BE"/>
              </a:buClr>
              <a:buFont typeface="Arial" panose="020B0604020202020204" pitchFamily="34" charset="0"/>
              <a:buChar char="•"/>
            </a:pPr>
            <a:r>
              <a:rPr lang="ja-JP" altLang="en-US" sz="1600">
                <a:effectLst/>
                <a:latin typeface="Yu Gothic Medium" panose="020B0400000000000000" pitchFamily="34" charset="-128"/>
                <a:ea typeface="Yu Gothic Medium" panose="020B0400000000000000" pitchFamily="34" charset="-128"/>
              </a:rPr>
              <a:t>クリーミー</a:t>
            </a:r>
          </a:p>
          <a:p>
            <a:pPr marL="285750" indent="-285750">
              <a:lnSpc>
                <a:spcPct val="82000"/>
              </a:lnSpc>
              <a:spcBef>
                <a:spcPts val="150"/>
              </a:spcBef>
              <a:spcAft>
                <a:spcPts val="315"/>
              </a:spcAft>
              <a:buClr>
                <a:srgbClr val="B2D8BE"/>
              </a:buClr>
              <a:buFont typeface="Arial" panose="020B0604020202020204" pitchFamily="34" charset="0"/>
              <a:buChar char="•"/>
            </a:pPr>
            <a:r>
              <a:rPr lang="ja-JP" altLang="en-US" sz="1600">
                <a:effectLst/>
                <a:latin typeface="Yu Gothic Medium" panose="020B0400000000000000" pitchFamily="34" charset="-128"/>
                <a:ea typeface="Yu Gothic Medium" panose="020B0400000000000000" pitchFamily="34" charset="-128"/>
              </a:rPr>
              <a:t>複雑</a:t>
            </a:r>
          </a:p>
          <a:p>
            <a:pPr marL="285750" indent="-285750">
              <a:lnSpc>
                <a:spcPct val="82000"/>
              </a:lnSpc>
              <a:spcBef>
                <a:spcPts val="150"/>
              </a:spcBef>
              <a:spcAft>
                <a:spcPts val="315"/>
              </a:spcAft>
              <a:buClr>
                <a:srgbClr val="B2D8BE"/>
              </a:buClr>
              <a:buFont typeface="Arial" panose="020B0604020202020204" pitchFamily="34" charset="0"/>
              <a:buChar char="•"/>
            </a:pPr>
            <a:r>
              <a:rPr lang="ja-JP" altLang="en-US" sz="1600">
                <a:effectLst/>
                <a:latin typeface="Yu Gothic Medium" panose="020B0400000000000000" pitchFamily="34" charset="-128"/>
                <a:ea typeface="Yu Gothic Medium" panose="020B0400000000000000" pitchFamily="34" charset="-128"/>
              </a:rPr>
              <a:t>トースト</a:t>
            </a:r>
            <a:endParaRPr lang="en-AU" sz="1600" dirty="0">
              <a:effectLst/>
              <a:latin typeface="Yu Gothic Medium" panose="020B0400000000000000" pitchFamily="34" charset="-128"/>
              <a:ea typeface="Yu Gothic Medium" panose="020B0400000000000000" pitchFamily="34" charset="-128"/>
            </a:endParaRPr>
          </a:p>
        </p:txBody>
      </p:sp>
      <p:cxnSp>
        <p:nvCxnSpPr>
          <p:cNvPr id="44" name="Straight Connector 43">
            <a:extLst>
              <a:ext uri="{FF2B5EF4-FFF2-40B4-BE49-F238E27FC236}">
                <a16:creationId xmlns:a16="http://schemas.microsoft.com/office/drawing/2014/main" id="{3E01921E-967A-44E1-0F6F-C345B58686D8}"/>
              </a:ext>
            </a:extLst>
          </p:cNvPr>
          <p:cNvCxnSpPr>
            <a:cxnSpLocks/>
          </p:cNvCxnSpPr>
          <p:nvPr/>
        </p:nvCxnSpPr>
        <p:spPr>
          <a:xfrm>
            <a:off x="9696849" y="4730315"/>
            <a:ext cx="799541" cy="0"/>
          </a:xfrm>
          <a:prstGeom prst="line">
            <a:avLst/>
          </a:prstGeom>
          <a:ln w="19050">
            <a:solidFill>
              <a:schemeClr val="tx1"/>
            </a:solidFill>
            <a:prstDash val="sysDot"/>
          </a:ln>
        </p:spPr>
        <p:style>
          <a:lnRef idx="2">
            <a:schemeClr val="accent1"/>
          </a:lnRef>
          <a:fillRef idx="0">
            <a:schemeClr val="accent1"/>
          </a:fillRef>
          <a:effectRef idx="1">
            <a:schemeClr val="accent1"/>
          </a:effectRef>
          <a:fontRef idx="minor">
            <a:schemeClr val="tx1"/>
          </a:fontRef>
        </p:style>
      </p:cxnSp>
      <p:sp>
        <p:nvSpPr>
          <p:cNvPr id="10" name="TextBox 9">
            <a:extLst>
              <a:ext uri="{FF2B5EF4-FFF2-40B4-BE49-F238E27FC236}">
                <a16:creationId xmlns:a16="http://schemas.microsoft.com/office/drawing/2014/main" id="{5DD8682A-F644-50C6-D148-384A1E6B1DE3}"/>
              </a:ext>
            </a:extLst>
          </p:cNvPr>
          <p:cNvSpPr txBox="1"/>
          <p:nvPr/>
        </p:nvSpPr>
        <p:spPr>
          <a:xfrm>
            <a:off x="8296430" y="2327469"/>
            <a:ext cx="1466751" cy="300916"/>
          </a:xfrm>
          <a:prstGeom prst="rect">
            <a:avLst/>
          </a:prstGeom>
          <a:solidFill>
            <a:schemeClr val="bg1"/>
          </a:solidFill>
        </p:spPr>
        <p:txBody>
          <a:bodyPr wrap="square" anchor="b">
            <a:spAutoFit/>
          </a:bodyPr>
          <a:lstStyle/>
          <a:p>
            <a:pPr>
              <a:lnSpc>
                <a:spcPct val="82000"/>
              </a:lnSpc>
              <a:spcBef>
                <a:spcPts val="150"/>
              </a:spcBef>
              <a:spcAft>
                <a:spcPts val="315"/>
              </a:spcAft>
              <a:buClr>
                <a:srgbClr val="B2D8BE"/>
              </a:buClr>
            </a:pPr>
            <a:r>
              <a:rPr lang="ja-JP" altLang="en-US" sz="1600" b="1" dirty="0">
                <a:solidFill>
                  <a:schemeClr val="bg2"/>
                </a:solidFill>
                <a:effectLst/>
                <a:latin typeface="Yu Gothic" panose="020B0400000000000000" pitchFamily="34" charset="-128"/>
                <a:ea typeface="Yu Gothic" panose="020B0400000000000000" pitchFamily="34" charset="-128"/>
              </a:rPr>
              <a:t>オーク不使用</a:t>
            </a:r>
            <a:endParaRPr lang="en-AU" sz="1600" b="1" dirty="0">
              <a:solidFill>
                <a:schemeClr val="bg2"/>
              </a:solidFill>
              <a:effectLst/>
              <a:latin typeface="Yu Gothic" panose="020B0400000000000000" pitchFamily="34" charset="-128"/>
              <a:ea typeface="Yu Gothic" panose="020B0400000000000000" pitchFamily="34" charset="-128"/>
            </a:endParaRPr>
          </a:p>
        </p:txBody>
      </p:sp>
      <p:sp>
        <p:nvSpPr>
          <p:cNvPr id="43" name="TextBox 42">
            <a:extLst>
              <a:ext uri="{FF2B5EF4-FFF2-40B4-BE49-F238E27FC236}">
                <a16:creationId xmlns:a16="http://schemas.microsoft.com/office/drawing/2014/main" id="{EEFD53AD-F468-B916-FE62-BFDB1641229E}"/>
              </a:ext>
            </a:extLst>
          </p:cNvPr>
          <p:cNvSpPr txBox="1"/>
          <p:nvPr/>
        </p:nvSpPr>
        <p:spPr>
          <a:xfrm>
            <a:off x="8258433" y="4575504"/>
            <a:ext cx="1684243" cy="300916"/>
          </a:xfrm>
          <a:prstGeom prst="rect">
            <a:avLst/>
          </a:prstGeom>
          <a:solidFill>
            <a:schemeClr val="bg1"/>
          </a:solidFill>
        </p:spPr>
        <p:txBody>
          <a:bodyPr wrap="square" anchor="b">
            <a:spAutoFit/>
          </a:bodyPr>
          <a:lstStyle/>
          <a:p>
            <a:pPr>
              <a:lnSpc>
                <a:spcPct val="82000"/>
              </a:lnSpc>
              <a:spcBef>
                <a:spcPts val="150"/>
              </a:spcBef>
              <a:spcAft>
                <a:spcPts val="315"/>
              </a:spcAft>
              <a:buClr>
                <a:srgbClr val="B2D8BE"/>
              </a:buClr>
            </a:pPr>
            <a:r>
              <a:rPr lang="ja-JP" altLang="en-US" sz="1600" b="1" dirty="0">
                <a:solidFill>
                  <a:schemeClr val="bg2"/>
                </a:solidFill>
                <a:effectLst/>
                <a:latin typeface="Yu Gothic" panose="020B0400000000000000" pitchFamily="34" charset="-128"/>
                <a:ea typeface="Yu Gothic" panose="020B0400000000000000" pitchFamily="34" charset="-128"/>
              </a:rPr>
              <a:t>スパークリング</a:t>
            </a:r>
            <a:endParaRPr lang="en-AU" sz="1600" b="1" dirty="0">
              <a:solidFill>
                <a:schemeClr val="bg2"/>
              </a:solidFill>
              <a:effectLst/>
              <a:latin typeface="Yu Gothic" panose="020B0400000000000000" pitchFamily="34" charset="-128"/>
              <a:ea typeface="Yu Gothic" panose="020B0400000000000000" pitchFamily="34" charset="-128"/>
            </a:endParaRPr>
          </a:p>
        </p:txBody>
      </p:sp>
    </p:spTree>
    <p:extLst>
      <p:ext uri="{BB962C8B-B14F-4D97-AF65-F5344CB8AC3E}">
        <p14:creationId xmlns:p14="http://schemas.microsoft.com/office/powerpoint/2010/main" val="370399580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a:extLst>
              <a:ext uri="{FF2B5EF4-FFF2-40B4-BE49-F238E27FC236}">
                <a16:creationId xmlns:a16="http://schemas.microsoft.com/office/drawing/2014/main" id="{0526B007-BAEE-9C07-3C0D-F3E7AFFBD2C2}"/>
              </a:ext>
            </a:extLst>
          </p:cNvPr>
          <p:cNvPicPr>
            <a:picLocks noGrp="1" noChangeAspect="1"/>
          </p:cNvPicPr>
          <p:nvPr>
            <p:ph type="pic" sz="quarter" idx="10"/>
          </p:nvPr>
        </p:nvPicPr>
        <p:blipFill>
          <a:blip r:embed="rId3" cstate="screen">
            <a:extLst>
              <a:ext uri="{28A0092B-C50C-407E-A947-70E740481C1C}">
                <a14:useLocalDpi xmlns:a14="http://schemas.microsoft.com/office/drawing/2010/main"/>
              </a:ext>
            </a:extLst>
          </a:blip>
          <a:srcRect/>
          <a:stretch/>
        </p:blipFill>
        <p:spPr>
          <a:xfrm>
            <a:off x="6096000" y="388842"/>
            <a:ext cx="6096000" cy="6083199"/>
          </a:xfrm>
        </p:spPr>
      </p:pic>
      <p:sp>
        <p:nvSpPr>
          <p:cNvPr id="5" name="Text Placeholder 4">
            <a:extLst>
              <a:ext uri="{FF2B5EF4-FFF2-40B4-BE49-F238E27FC236}">
                <a16:creationId xmlns:a16="http://schemas.microsoft.com/office/drawing/2014/main" id="{E890BCFC-FBC2-1726-AF1C-B667CDF66B33}"/>
              </a:ext>
            </a:extLst>
          </p:cNvPr>
          <p:cNvSpPr>
            <a:spLocks noGrp="1"/>
          </p:cNvSpPr>
          <p:nvPr>
            <p:ph type="body" sz="quarter" idx="13"/>
          </p:nvPr>
        </p:nvSpPr>
        <p:spPr/>
        <p:txBody>
          <a:bodyPr/>
          <a:lstStyle/>
          <a:p>
            <a:r>
              <a:rPr lang="ja-JP" altLang="en-US">
                <a:solidFill>
                  <a:schemeClr val="accent5"/>
                </a:solidFill>
                <a:latin typeface="Yu Gothic Medium" panose="020B0400000000000000" pitchFamily="34" charset="-128"/>
                <a:ea typeface="Yu Gothic Medium" panose="020B0400000000000000" pitchFamily="34" charset="-128"/>
              </a:rPr>
              <a:t>シャルドネ </a:t>
            </a:r>
            <a:br>
              <a:rPr lang="en-AU" altLang="ja-JP" dirty="0">
                <a:solidFill>
                  <a:schemeClr val="accent5"/>
                </a:solidFill>
                <a:latin typeface="Yu Gothic Medium" panose="020B0400000000000000" pitchFamily="34" charset="-128"/>
                <a:ea typeface="Yu Gothic Medium" panose="020B0400000000000000" pitchFamily="34" charset="-128"/>
              </a:rPr>
            </a:br>
            <a:r>
              <a:rPr lang="ja-JP" altLang="en-US">
                <a:latin typeface="Yu Gothic Medium" panose="020B0400000000000000" pitchFamily="34" charset="-128"/>
                <a:ea typeface="Yu Gothic Medium" panose="020B0400000000000000" pitchFamily="34" charset="-128"/>
              </a:rPr>
              <a:t>はどこで育つ？</a:t>
            </a:r>
            <a:endParaRPr lang="en-US" dirty="0">
              <a:latin typeface="Yu Gothic Medium" panose="020B0400000000000000" pitchFamily="34" charset="-128"/>
              <a:ea typeface="Yu Gothic Medium" panose="020B0400000000000000" pitchFamily="34" charset="-128"/>
            </a:endParaRPr>
          </a:p>
        </p:txBody>
      </p:sp>
    </p:spTree>
    <p:extLst>
      <p:ext uri="{BB962C8B-B14F-4D97-AF65-F5344CB8AC3E}">
        <p14:creationId xmlns:p14="http://schemas.microsoft.com/office/powerpoint/2010/main" val="2167888966"/>
      </p:ext>
    </p:extLst>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8CEB7A30-E56D-CD19-AC0C-6CD2DB649891}"/>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3" name="Text Placeholder 4">
            <a:extLst>
              <a:ext uri="{FF2B5EF4-FFF2-40B4-BE49-F238E27FC236}">
                <a16:creationId xmlns:a16="http://schemas.microsoft.com/office/drawing/2014/main" id="{D3DB8632-B903-B4A1-64DB-3EC881A5B895}"/>
              </a:ext>
            </a:extLst>
          </p:cNvPr>
          <p:cNvSpPr txBox="1">
            <a:spLocks/>
          </p:cNvSpPr>
          <p:nvPr/>
        </p:nvSpPr>
        <p:spPr>
          <a:xfrm>
            <a:off x="539364" y="553464"/>
            <a:ext cx="11154670" cy="540407"/>
          </a:xfrm>
          <a:prstGeom prst="rect">
            <a:avLst/>
          </a:prstGeom>
        </p:spPr>
        <p:txBody>
          <a:bodyPr/>
          <a:lstStyle>
            <a:lvl1pPr marL="259245" indent="-259245" algn="l" defTabSz="914453" rtl="0" eaLnBrk="1" latinLnBrk="0" hangingPunct="1">
              <a:lnSpc>
                <a:spcPct val="100000"/>
              </a:lnSpc>
              <a:spcBef>
                <a:spcPts val="544"/>
              </a:spcBef>
              <a:buClr>
                <a:schemeClr val="accent4"/>
              </a:buClr>
              <a:buFont typeface="Arial" panose="020B0604020202020204" pitchFamily="34" charset="0"/>
              <a:buChar char="•"/>
              <a:defRPr sz="1634"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1pPr>
            <a:lvl2pPr marL="422550" indent="-259245" algn="l" defTabSz="914453" rtl="0" eaLnBrk="1" latinLnBrk="0" hangingPunct="1">
              <a:lnSpc>
                <a:spcPct val="100000"/>
              </a:lnSpc>
              <a:spcBef>
                <a:spcPct val="0"/>
              </a:spcBef>
              <a:buClrTx/>
              <a:buFont typeface="Arial" panose="020B0604020202020204" pitchFamily="34" charset="0"/>
              <a:buChar char="•"/>
              <a:defRPr sz="1634"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2pPr>
            <a:lvl3pPr marL="585854" indent="-259245" algn="l" defTabSz="914453" rtl="0" eaLnBrk="1" latinLnBrk="0" hangingPunct="1">
              <a:lnSpc>
                <a:spcPct val="100000"/>
              </a:lnSpc>
              <a:spcBef>
                <a:spcPct val="0"/>
              </a:spcBef>
              <a:buClrTx/>
              <a:buFont typeface="Arial" panose="020B0604020202020204" pitchFamily="34" charset="0"/>
              <a:buChar char="•"/>
              <a:defRPr sz="1634"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3pPr>
            <a:lvl4pPr marL="749159" indent="-259245" algn="l" defTabSz="914453" rtl="0" eaLnBrk="1" latinLnBrk="0" hangingPunct="1">
              <a:lnSpc>
                <a:spcPct val="100000"/>
              </a:lnSpc>
              <a:spcBef>
                <a:spcPct val="0"/>
              </a:spcBef>
              <a:buClrTx/>
              <a:buFont typeface="Arial" panose="020B0604020202020204" pitchFamily="34" charset="0"/>
              <a:buChar char="•"/>
              <a:defRPr sz="1634"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4pPr>
            <a:lvl5pPr marL="912464" indent="-259245" algn="l" defTabSz="914453" rtl="0" eaLnBrk="1" latinLnBrk="0" hangingPunct="1">
              <a:lnSpc>
                <a:spcPct val="100000"/>
              </a:lnSpc>
              <a:spcBef>
                <a:spcPct val="0"/>
              </a:spcBef>
              <a:buClrTx/>
              <a:buFont typeface="Arial" panose="020B0604020202020204" pitchFamily="34" charset="0"/>
              <a:buChar char="•"/>
              <a:defRPr sz="1634"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5pPr>
            <a:lvl6pPr marL="2514748"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974"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01"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427"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82000"/>
              </a:lnSpc>
              <a:buNone/>
            </a:pPr>
            <a:r>
              <a:rPr lang="ja-JP" altLang="en-US" sz="5440">
                <a:solidFill>
                  <a:schemeClr val="accent1"/>
                </a:solidFill>
                <a:latin typeface="Yu Gothic Medium" panose="020B0400000000000000" pitchFamily="34" charset="-128"/>
                <a:ea typeface="Yu Gothic Medium" panose="020B0400000000000000" pitchFamily="34" charset="-128"/>
              </a:rPr>
              <a:t>ビクトリア州</a:t>
            </a:r>
            <a:endParaRPr lang="en-US" sz="5440" dirty="0">
              <a:solidFill>
                <a:schemeClr val="accent1"/>
              </a:solidFill>
              <a:latin typeface="Yu Gothic Medium" panose="020B0400000000000000" pitchFamily="34" charset="-128"/>
              <a:ea typeface="Yu Gothic Medium" panose="020B0400000000000000" pitchFamily="34" charset="-128"/>
            </a:endParaRPr>
          </a:p>
        </p:txBody>
      </p:sp>
      <p:sp>
        <p:nvSpPr>
          <p:cNvPr id="6" name="object 58">
            <a:extLst>
              <a:ext uri="{FF2B5EF4-FFF2-40B4-BE49-F238E27FC236}">
                <a16:creationId xmlns:a16="http://schemas.microsoft.com/office/drawing/2014/main" id="{5E60AA90-C8B2-0B76-DA32-3C7E3131509B}"/>
              </a:ext>
            </a:extLst>
          </p:cNvPr>
          <p:cNvSpPr txBox="1"/>
          <p:nvPr/>
        </p:nvSpPr>
        <p:spPr>
          <a:xfrm>
            <a:off x="8651154" y="5659078"/>
            <a:ext cx="1979083" cy="232756"/>
          </a:xfrm>
          <a:prstGeom prst="rect">
            <a:avLst/>
          </a:prstGeom>
        </p:spPr>
        <p:txBody>
          <a:bodyPr vert="horz" wrap="square" lIns="0" tIns="17145" rIns="0" bIns="0" rtlCol="0" anchor="t" anchorCtr="0">
            <a:spAutoFit/>
          </a:bodyPr>
          <a:lstStyle/>
          <a:p>
            <a:pPr>
              <a:buClr>
                <a:srgbClr val="F40000"/>
              </a:buClr>
            </a:pPr>
            <a:r>
              <a:rPr lang="ja-JP" altLang="en-US" sz="1400" b="1">
                <a:solidFill>
                  <a:schemeClr val="accent1"/>
                </a:solidFill>
                <a:latin typeface="Yu Gothic" panose="020B0400000000000000" pitchFamily="34" charset="-128"/>
                <a:ea typeface="Yu Gothic" panose="020B0400000000000000" pitchFamily="34" charset="-128"/>
                <a:cs typeface="Hellix SemiBold"/>
              </a:rPr>
              <a:t>ヤラ・ヴァレー</a:t>
            </a:r>
            <a:endParaRPr lang="en-AU" sz="1400" b="1" dirty="0">
              <a:solidFill>
                <a:schemeClr val="accent1"/>
              </a:solidFill>
              <a:latin typeface="Yu Gothic" panose="020B0400000000000000" pitchFamily="34" charset="-128"/>
              <a:ea typeface="Yu Gothic" panose="020B0400000000000000" pitchFamily="34" charset="-128"/>
              <a:cs typeface="Hellix SemiBold"/>
            </a:endParaRPr>
          </a:p>
        </p:txBody>
      </p:sp>
      <p:cxnSp>
        <p:nvCxnSpPr>
          <p:cNvPr id="7" name="Straight Connector 6">
            <a:extLst>
              <a:ext uri="{FF2B5EF4-FFF2-40B4-BE49-F238E27FC236}">
                <a16:creationId xmlns:a16="http://schemas.microsoft.com/office/drawing/2014/main" id="{B6A799F8-988E-2AA7-75B4-3511C103EBF3}"/>
              </a:ext>
            </a:extLst>
          </p:cNvPr>
          <p:cNvCxnSpPr>
            <a:cxnSpLocks/>
          </p:cNvCxnSpPr>
          <p:nvPr/>
        </p:nvCxnSpPr>
        <p:spPr>
          <a:xfrm flipH="1" flipV="1">
            <a:off x="6646333" y="4732867"/>
            <a:ext cx="1921364" cy="1042589"/>
          </a:xfrm>
          <a:prstGeom prst="line">
            <a:avLst/>
          </a:prstGeom>
          <a:ln w="19050">
            <a:solidFill>
              <a:schemeClr val="tx1"/>
            </a:solidFill>
            <a:prstDash val="sysDot"/>
          </a:ln>
        </p:spPr>
        <p:style>
          <a:lnRef idx="2">
            <a:schemeClr val="accent1"/>
          </a:lnRef>
          <a:fillRef idx="0">
            <a:schemeClr val="accent1"/>
          </a:fillRef>
          <a:effectRef idx="1">
            <a:schemeClr val="accent1"/>
          </a:effectRef>
          <a:fontRef idx="minor">
            <a:schemeClr val="tx1"/>
          </a:fontRef>
        </p:style>
      </p:cxnSp>
      <p:sp>
        <p:nvSpPr>
          <p:cNvPr id="4" name="object 58">
            <a:extLst>
              <a:ext uri="{FF2B5EF4-FFF2-40B4-BE49-F238E27FC236}">
                <a16:creationId xmlns:a16="http://schemas.microsoft.com/office/drawing/2014/main" id="{E6E73A27-E70F-8161-C9EA-55E89F670404}"/>
              </a:ext>
            </a:extLst>
          </p:cNvPr>
          <p:cNvSpPr txBox="1"/>
          <p:nvPr/>
        </p:nvSpPr>
        <p:spPr>
          <a:xfrm>
            <a:off x="4187799" y="6296852"/>
            <a:ext cx="2485162" cy="232756"/>
          </a:xfrm>
          <a:prstGeom prst="rect">
            <a:avLst/>
          </a:prstGeom>
        </p:spPr>
        <p:txBody>
          <a:bodyPr vert="horz" wrap="square" lIns="0" tIns="17145" rIns="0" bIns="0" rtlCol="0" anchor="t" anchorCtr="0">
            <a:spAutoFit/>
          </a:bodyPr>
          <a:lstStyle/>
          <a:p>
            <a:pPr>
              <a:buClr>
                <a:srgbClr val="F40000"/>
              </a:buClr>
            </a:pPr>
            <a:r>
              <a:rPr lang="ja-JP" altLang="en-US" sz="1400" b="1">
                <a:solidFill>
                  <a:schemeClr val="accent1"/>
                </a:solidFill>
                <a:latin typeface="Yu Gothic" panose="020B0400000000000000" pitchFamily="34" charset="-128"/>
                <a:ea typeface="Yu Gothic" panose="020B0400000000000000" pitchFamily="34" charset="-128"/>
                <a:cs typeface="Hellix SemiBold"/>
              </a:rPr>
              <a:t>モーニントン・ペニンシュラ</a:t>
            </a:r>
            <a:endParaRPr lang="en-AU" sz="1400" b="1" dirty="0">
              <a:solidFill>
                <a:schemeClr val="accent1"/>
              </a:solidFill>
              <a:latin typeface="Yu Gothic" panose="020B0400000000000000" pitchFamily="34" charset="-128"/>
              <a:ea typeface="Yu Gothic" panose="020B0400000000000000" pitchFamily="34" charset="-128"/>
              <a:cs typeface="Hellix SemiBold"/>
            </a:endParaRPr>
          </a:p>
        </p:txBody>
      </p:sp>
      <p:cxnSp>
        <p:nvCxnSpPr>
          <p:cNvPr id="8" name="Straight Connector 7">
            <a:extLst>
              <a:ext uri="{FF2B5EF4-FFF2-40B4-BE49-F238E27FC236}">
                <a16:creationId xmlns:a16="http://schemas.microsoft.com/office/drawing/2014/main" id="{6195FDCA-CB83-A99F-D7E4-8E5734C63927}"/>
              </a:ext>
            </a:extLst>
          </p:cNvPr>
          <p:cNvCxnSpPr>
            <a:cxnSpLocks/>
          </p:cNvCxnSpPr>
          <p:nvPr/>
        </p:nvCxnSpPr>
        <p:spPr>
          <a:xfrm flipV="1">
            <a:off x="5428236" y="5517136"/>
            <a:ext cx="526890" cy="756664"/>
          </a:xfrm>
          <a:prstGeom prst="line">
            <a:avLst/>
          </a:prstGeom>
          <a:ln w="19050">
            <a:solidFill>
              <a:schemeClr val="tx1"/>
            </a:solidFill>
            <a:prstDash val="sysDot"/>
          </a:ln>
        </p:spPr>
        <p:style>
          <a:lnRef idx="2">
            <a:schemeClr val="accent1"/>
          </a:lnRef>
          <a:fillRef idx="0">
            <a:schemeClr val="accent1"/>
          </a:fillRef>
          <a:effectRef idx="1">
            <a:schemeClr val="accent1"/>
          </a:effectRef>
          <a:fontRef idx="minor">
            <a:schemeClr val="tx1"/>
          </a:fontRef>
        </p:style>
      </p:cxnSp>
      <p:sp>
        <p:nvSpPr>
          <p:cNvPr id="11" name="object 58">
            <a:extLst>
              <a:ext uri="{FF2B5EF4-FFF2-40B4-BE49-F238E27FC236}">
                <a16:creationId xmlns:a16="http://schemas.microsoft.com/office/drawing/2014/main" id="{5BF814A2-D6BD-25F6-A275-2C7242879A54}"/>
              </a:ext>
            </a:extLst>
          </p:cNvPr>
          <p:cNvSpPr txBox="1"/>
          <p:nvPr/>
        </p:nvSpPr>
        <p:spPr>
          <a:xfrm>
            <a:off x="3776696" y="4971356"/>
            <a:ext cx="727740" cy="232756"/>
          </a:xfrm>
          <a:prstGeom prst="rect">
            <a:avLst/>
          </a:prstGeom>
        </p:spPr>
        <p:txBody>
          <a:bodyPr vert="horz" wrap="square" lIns="0" tIns="17145" rIns="0" bIns="0" rtlCol="0" anchor="t" anchorCtr="0">
            <a:spAutoFit/>
          </a:bodyPr>
          <a:lstStyle/>
          <a:p>
            <a:pPr>
              <a:buClr>
                <a:srgbClr val="F40000"/>
              </a:buClr>
            </a:pPr>
            <a:r>
              <a:rPr lang="en-AU" sz="1400" dirty="0" err="1">
                <a:latin typeface="MS PGothic" panose="020B0600070205080204" pitchFamily="34" charset="-128"/>
                <a:ea typeface="MS PGothic" panose="020B0600070205080204" pitchFamily="34" charset="-128"/>
                <a:cs typeface="Hellix SemiBold"/>
              </a:rPr>
              <a:t>ジロング</a:t>
            </a:r>
            <a:endParaRPr lang="en-US" sz="1400" dirty="0">
              <a:latin typeface="MS PGothic" panose="020B0600070205080204" pitchFamily="34" charset="-128"/>
              <a:ea typeface="MS PGothic" panose="020B0600070205080204" pitchFamily="34" charset="-128"/>
              <a:cs typeface="Hellix SemiBold"/>
            </a:endParaRPr>
          </a:p>
        </p:txBody>
      </p:sp>
      <p:cxnSp>
        <p:nvCxnSpPr>
          <p:cNvPr id="12" name="Straight Connector 11">
            <a:extLst>
              <a:ext uri="{FF2B5EF4-FFF2-40B4-BE49-F238E27FC236}">
                <a16:creationId xmlns:a16="http://schemas.microsoft.com/office/drawing/2014/main" id="{EB4E1323-AC3D-5FD2-E9F1-C96267BD76D4}"/>
              </a:ext>
            </a:extLst>
          </p:cNvPr>
          <p:cNvCxnSpPr>
            <a:cxnSpLocks/>
          </p:cNvCxnSpPr>
          <p:nvPr/>
        </p:nvCxnSpPr>
        <p:spPr>
          <a:xfrm flipV="1">
            <a:off x="4504436" y="4982882"/>
            <a:ext cx="727740" cy="104852"/>
          </a:xfrm>
          <a:prstGeom prst="line">
            <a:avLst/>
          </a:prstGeom>
          <a:ln w="19050">
            <a:solidFill>
              <a:schemeClr val="tx1"/>
            </a:solidFill>
            <a:prstDash val="sysDot"/>
          </a:ln>
        </p:spPr>
        <p:style>
          <a:lnRef idx="2">
            <a:schemeClr val="accent1"/>
          </a:lnRef>
          <a:fillRef idx="0">
            <a:schemeClr val="accent1"/>
          </a:fillRef>
          <a:effectRef idx="1">
            <a:schemeClr val="accent1"/>
          </a:effectRef>
          <a:fontRef idx="minor">
            <a:schemeClr val="tx1"/>
          </a:fontRef>
        </p:style>
      </p:cxnSp>
      <p:sp>
        <p:nvSpPr>
          <p:cNvPr id="14" name="object 58">
            <a:extLst>
              <a:ext uri="{FF2B5EF4-FFF2-40B4-BE49-F238E27FC236}">
                <a16:creationId xmlns:a16="http://schemas.microsoft.com/office/drawing/2014/main" id="{30794586-4101-85A7-5E14-F24EC24441EE}"/>
              </a:ext>
            </a:extLst>
          </p:cNvPr>
          <p:cNvSpPr txBox="1"/>
          <p:nvPr/>
        </p:nvSpPr>
        <p:spPr>
          <a:xfrm>
            <a:off x="2904442" y="4189044"/>
            <a:ext cx="1847599" cy="232756"/>
          </a:xfrm>
          <a:prstGeom prst="rect">
            <a:avLst/>
          </a:prstGeom>
        </p:spPr>
        <p:txBody>
          <a:bodyPr vert="horz" wrap="square" lIns="0" tIns="17145" rIns="0" bIns="0" rtlCol="0" anchor="t" anchorCtr="0">
            <a:spAutoFit/>
          </a:bodyPr>
          <a:lstStyle/>
          <a:p>
            <a:pPr>
              <a:buClr>
                <a:srgbClr val="F40000"/>
              </a:buClr>
            </a:pPr>
            <a:r>
              <a:rPr lang="ja-JP" altLang="en-US" sz="1400" b="1">
                <a:solidFill>
                  <a:schemeClr val="accent1"/>
                </a:solidFill>
                <a:latin typeface="Yu Gothic" panose="020B0400000000000000" pitchFamily="34" charset="-128"/>
                <a:ea typeface="Yu Gothic" panose="020B0400000000000000" pitchFamily="34" charset="-128"/>
                <a:cs typeface="Hellix SemiBold"/>
              </a:rPr>
              <a:t>マセドン・レーンジズ</a:t>
            </a:r>
            <a:endParaRPr lang="en-AU" sz="1400" b="1" dirty="0">
              <a:solidFill>
                <a:schemeClr val="accent1"/>
              </a:solidFill>
              <a:latin typeface="Yu Gothic" panose="020B0400000000000000" pitchFamily="34" charset="-128"/>
              <a:ea typeface="Yu Gothic" panose="020B0400000000000000" pitchFamily="34" charset="-128"/>
              <a:cs typeface="Hellix SemiBold"/>
            </a:endParaRPr>
          </a:p>
        </p:txBody>
      </p:sp>
      <p:cxnSp>
        <p:nvCxnSpPr>
          <p:cNvPr id="15" name="Straight Connector 14">
            <a:extLst>
              <a:ext uri="{FF2B5EF4-FFF2-40B4-BE49-F238E27FC236}">
                <a16:creationId xmlns:a16="http://schemas.microsoft.com/office/drawing/2014/main" id="{FA7190B8-DF0F-F48A-9F23-808EA9669960}"/>
              </a:ext>
            </a:extLst>
          </p:cNvPr>
          <p:cNvCxnSpPr>
            <a:cxnSpLocks/>
          </p:cNvCxnSpPr>
          <p:nvPr/>
        </p:nvCxnSpPr>
        <p:spPr>
          <a:xfrm flipV="1">
            <a:off x="4752041" y="3934570"/>
            <a:ext cx="788147" cy="272224"/>
          </a:xfrm>
          <a:prstGeom prst="line">
            <a:avLst/>
          </a:prstGeom>
          <a:ln w="19050">
            <a:solidFill>
              <a:schemeClr val="tx1"/>
            </a:solidFill>
            <a:prstDash val="sysDot"/>
          </a:ln>
        </p:spPr>
        <p:style>
          <a:lnRef idx="2">
            <a:schemeClr val="accent1"/>
          </a:lnRef>
          <a:fillRef idx="0">
            <a:schemeClr val="accent1"/>
          </a:fillRef>
          <a:effectRef idx="1">
            <a:schemeClr val="accent1"/>
          </a:effectRef>
          <a:fontRef idx="minor">
            <a:schemeClr val="tx1"/>
          </a:fontRef>
        </p:style>
      </p:cxnSp>
      <p:sp>
        <p:nvSpPr>
          <p:cNvPr id="17" name="object 58">
            <a:extLst>
              <a:ext uri="{FF2B5EF4-FFF2-40B4-BE49-F238E27FC236}">
                <a16:creationId xmlns:a16="http://schemas.microsoft.com/office/drawing/2014/main" id="{275E11A6-9485-4F41-6227-C934489DA745}"/>
              </a:ext>
            </a:extLst>
          </p:cNvPr>
          <p:cNvSpPr txBox="1"/>
          <p:nvPr/>
        </p:nvSpPr>
        <p:spPr>
          <a:xfrm>
            <a:off x="3373169" y="2919374"/>
            <a:ext cx="2055067" cy="232756"/>
          </a:xfrm>
          <a:prstGeom prst="rect">
            <a:avLst/>
          </a:prstGeom>
        </p:spPr>
        <p:txBody>
          <a:bodyPr vert="horz" wrap="square" lIns="0" tIns="17145" rIns="0" bIns="0" rtlCol="0" anchor="t" anchorCtr="0">
            <a:spAutoFit/>
          </a:bodyPr>
          <a:lstStyle/>
          <a:p>
            <a:pPr>
              <a:buClr>
                <a:srgbClr val="F40000"/>
              </a:buClr>
            </a:pPr>
            <a:r>
              <a:rPr lang="ja-JP" altLang="en-US" sz="1400" b="1">
                <a:solidFill>
                  <a:schemeClr val="accent1"/>
                </a:solidFill>
                <a:latin typeface="Yu Gothic" panose="020B0400000000000000" pitchFamily="34" charset="-128"/>
                <a:ea typeface="Yu Gothic" panose="020B0400000000000000" pitchFamily="34" charset="-128"/>
                <a:cs typeface="Hellix SemiBold"/>
              </a:rPr>
              <a:t>ゴールバーン・ヴァレー</a:t>
            </a:r>
            <a:endParaRPr lang="en-AU" sz="1400" b="1" dirty="0">
              <a:solidFill>
                <a:schemeClr val="accent1"/>
              </a:solidFill>
              <a:latin typeface="Yu Gothic" panose="020B0400000000000000" pitchFamily="34" charset="-128"/>
              <a:ea typeface="Yu Gothic" panose="020B0400000000000000" pitchFamily="34" charset="-128"/>
              <a:cs typeface="Hellix SemiBold"/>
            </a:endParaRPr>
          </a:p>
        </p:txBody>
      </p:sp>
      <p:cxnSp>
        <p:nvCxnSpPr>
          <p:cNvPr id="18" name="Straight Connector 17">
            <a:extLst>
              <a:ext uri="{FF2B5EF4-FFF2-40B4-BE49-F238E27FC236}">
                <a16:creationId xmlns:a16="http://schemas.microsoft.com/office/drawing/2014/main" id="{49570C07-7B0A-7B04-939F-E6E859D1FDC9}"/>
              </a:ext>
            </a:extLst>
          </p:cNvPr>
          <p:cNvCxnSpPr>
            <a:cxnSpLocks/>
          </p:cNvCxnSpPr>
          <p:nvPr/>
        </p:nvCxnSpPr>
        <p:spPr>
          <a:xfrm flipV="1">
            <a:off x="5405184" y="2895025"/>
            <a:ext cx="1051179" cy="136112"/>
          </a:xfrm>
          <a:prstGeom prst="line">
            <a:avLst/>
          </a:prstGeom>
          <a:ln w="19050">
            <a:solidFill>
              <a:schemeClr val="tx1"/>
            </a:solidFill>
            <a:prstDash val="sysDot"/>
          </a:ln>
        </p:spPr>
        <p:style>
          <a:lnRef idx="2">
            <a:schemeClr val="accent1"/>
          </a:lnRef>
          <a:fillRef idx="0">
            <a:schemeClr val="accent1"/>
          </a:fillRef>
          <a:effectRef idx="1">
            <a:schemeClr val="accent1"/>
          </a:effectRef>
          <a:fontRef idx="minor">
            <a:schemeClr val="tx1"/>
          </a:fontRef>
        </p:style>
      </p:cxnSp>
      <p:sp>
        <p:nvSpPr>
          <p:cNvPr id="20" name="object 58">
            <a:extLst>
              <a:ext uri="{FF2B5EF4-FFF2-40B4-BE49-F238E27FC236}">
                <a16:creationId xmlns:a16="http://schemas.microsoft.com/office/drawing/2014/main" id="{3B3B5EFE-B227-21C2-C792-694CB896D0F4}"/>
              </a:ext>
            </a:extLst>
          </p:cNvPr>
          <p:cNvSpPr txBox="1"/>
          <p:nvPr/>
        </p:nvSpPr>
        <p:spPr>
          <a:xfrm>
            <a:off x="7539280" y="1902074"/>
            <a:ext cx="1847599" cy="232756"/>
          </a:xfrm>
          <a:prstGeom prst="rect">
            <a:avLst/>
          </a:prstGeom>
        </p:spPr>
        <p:txBody>
          <a:bodyPr vert="horz" wrap="square" lIns="0" tIns="17145" rIns="0" bIns="0" rtlCol="0" anchor="t" anchorCtr="0">
            <a:spAutoFit/>
          </a:bodyPr>
          <a:lstStyle/>
          <a:p>
            <a:pPr>
              <a:buClr>
                <a:srgbClr val="F40000"/>
              </a:buClr>
            </a:pPr>
            <a:r>
              <a:rPr lang="ja-JP" altLang="en-US" sz="1400" b="1">
                <a:solidFill>
                  <a:schemeClr val="accent1"/>
                </a:solidFill>
                <a:latin typeface="Yu Gothic" panose="020B0400000000000000" pitchFamily="34" charset="-128"/>
                <a:ea typeface="Yu Gothic" panose="020B0400000000000000" pitchFamily="34" charset="-128"/>
                <a:cs typeface="Hellix SemiBold"/>
              </a:rPr>
              <a:t>ビーチワース</a:t>
            </a:r>
            <a:endParaRPr lang="en-AU" sz="1400" b="1" dirty="0">
              <a:solidFill>
                <a:schemeClr val="accent1"/>
              </a:solidFill>
              <a:latin typeface="Yu Gothic" panose="020B0400000000000000" pitchFamily="34" charset="-128"/>
              <a:ea typeface="Yu Gothic" panose="020B0400000000000000" pitchFamily="34" charset="-128"/>
              <a:cs typeface="Hellix SemiBold"/>
            </a:endParaRPr>
          </a:p>
        </p:txBody>
      </p:sp>
      <p:cxnSp>
        <p:nvCxnSpPr>
          <p:cNvPr id="21" name="Straight Connector 20">
            <a:extLst>
              <a:ext uri="{FF2B5EF4-FFF2-40B4-BE49-F238E27FC236}">
                <a16:creationId xmlns:a16="http://schemas.microsoft.com/office/drawing/2014/main" id="{0BE6D3A8-398F-D57A-9925-68CA16BA1189}"/>
              </a:ext>
            </a:extLst>
          </p:cNvPr>
          <p:cNvCxnSpPr>
            <a:cxnSpLocks/>
          </p:cNvCxnSpPr>
          <p:nvPr/>
        </p:nvCxnSpPr>
        <p:spPr>
          <a:xfrm>
            <a:off x="7954592" y="2186310"/>
            <a:ext cx="226882" cy="553792"/>
          </a:xfrm>
          <a:prstGeom prst="line">
            <a:avLst/>
          </a:prstGeom>
          <a:ln w="19050">
            <a:solidFill>
              <a:schemeClr val="tx1"/>
            </a:solidFill>
            <a:prstDash val="sysDot"/>
          </a:ln>
        </p:spPr>
        <p:style>
          <a:lnRef idx="2">
            <a:schemeClr val="accent1"/>
          </a:lnRef>
          <a:fillRef idx="0">
            <a:schemeClr val="accent1"/>
          </a:fillRef>
          <a:effectRef idx="1">
            <a:schemeClr val="accent1"/>
          </a:effectRef>
          <a:fontRef idx="minor">
            <a:schemeClr val="tx1"/>
          </a:fontRef>
        </p:style>
      </p:cxnSp>
      <p:sp>
        <p:nvSpPr>
          <p:cNvPr id="23" name="object 58">
            <a:extLst>
              <a:ext uri="{FF2B5EF4-FFF2-40B4-BE49-F238E27FC236}">
                <a16:creationId xmlns:a16="http://schemas.microsoft.com/office/drawing/2014/main" id="{9AAED4A0-B1C5-CD57-197B-EBDC4FCAF3F1}"/>
              </a:ext>
            </a:extLst>
          </p:cNvPr>
          <p:cNvSpPr txBox="1"/>
          <p:nvPr/>
        </p:nvSpPr>
        <p:spPr>
          <a:xfrm>
            <a:off x="3373169" y="1664130"/>
            <a:ext cx="1847599" cy="232756"/>
          </a:xfrm>
          <a:prstGeom prst="rect">
            <a:avLst/>
          </a:prstGeom>
        </p:spPr>
        <p:txBody>
          <a:bodyPr vert="horz" wrap="square" lIns="0" tIns="17145" rIns="0" bIns="0" rtlCol="0" anchor="t" anchorCtr="0">
            <a:spAutoFit/>
          </a:bodyPr>
          <a:lstStyle/>
          <a:p>
            <a:pPr>
              <a:buClr>
                <a:srgbClr val="F40000"/>
              </a:buClr>
            </a:pPr>
            <a:r>
              <a:rPr lang="ja-JP" altLang="en-US" sz="1400" b="1">
                <a:solidFill>
                  <a:schemeClr val="accent1"/>
                </a:solidFill>
                <a:latin typeface="Yu Gothic" panose="020B0400000000000000" pitchFamily="34" charset="-128"/>
                <a:ea typeface="Yu Gothic" panose="020B0400000000000000" pitchFamily="34" charset="-128"/>
                <a:cs typeface="Hellix SemiBold"/>
              </a:rPr>
              <a:t>スワン・ヒル</a:t>
            </a:r>
            <a:endParaRPr lang="en-AU" sz="1400" b="1" dirty="0">
              <a:solidFill>
                <a:schemeClr val="accent1"/>
              </a:solidFill>
              <a:latin typeface="Yu Gothic" panose="020B0400000000000000" pitchFamily="34" charset="-128"/>
              <a:ea typeface="Yu Gothic" panose="020B0400000000000000" pitchFamily="34" charset="-128"/>
              <a:cs typeface="Hellix SemiBold"/>
            </a:endParaRPr>
          </a:p>
        </p:txBody>
      </p:sp>
      <p:cxnSp>
        <p:nvCxnSpPr>
          <p:cNvPr id="24" name="Straight Connector 23">
            <a:extLst>
              <a:ext uri="{FF2B5EF4-FFF2-40B4-BE49-F238E27FC236}">
                <a16:creationId xmlns:a16="http://schemas.microsoft.com/office/drawing/2014/main" id="{A837DF8D-54B8-20C5-92CA-2E7878C6690D}"/>
              </a:ext>
            </a:extLst>
          </p:cNvPr>
          <p:cNvCxnSpPr>
            <a:cxnSpLocks/>
          </p:cNvCxnSpPr>
          <p:nvPr/>
        </p:nvCxnSpPr>
        <p:spPr>
          <a:xfrm flipV="1">
            <a:off x="4418319" y="1319798"/>
            <a:ext cx="439765" cy="444574"/>
          </a:xfrm>
          <a:prstGeom prst="line">
            <a:avLst/>
          </a:prstGeom>
          <a:ln w="19050">
            <a:solidFill>
              <a:schemeClr val="tx1"/>
            </a:solidFill>
            <a:prstDash val="sysDot"/>
          </a:ln>
        </p:spPr>
        <p:style>
          <a:lnRef idx="2">
            <a:schemeClr val="accent1"/>
          </a:lnRef>
          <a:fillRef idx="0">
            <a:schemeClr val="accent1"/>
          </a:fillRef>
          <a:effectRef idx="1">
            <a:schemeClr val="accent1"/>
          </a:effectRef>
          <a:fontRef idx="minor">
            <a:schemeClr val="tx1"/>
          </a:fontRef>
        </p:style>
      </p:cxnSp>
      <p:sp>
        <p:nvSpPr>
          <p:cNvPr id="26" name="object 58">
            <a:extLst>
              <a:ext uri="{FF2B5EF4-FFF2-40B4-BE49-F238E27FC236}">
                <a16:creationId xmlns:a16="http://schemas.microsoft.com/office/drawing/2014/main" id="{4483AC06-A109-81DE-3FE7-BFC2BBCD8B79}"/>
              </a:ext>
            </a:extLst>
          </p:cNvPr>
          <p:cNvSpPr txBox="1"/>
          <p:nvPr/>
        </p:nvSpPr>
        <p:spPr>
          <a:xfrm>
            <a:off x="5691681" y="588579"/>
            <a:ext cx="1847599" cy="232756"/>
          </a:xfrm>
          <a:prstGeom prst="rect">
            <a:avLst/>
          </a:prstGeom>
        </p:spPr>
        <p:txBody>
          <a:bodyPr vert="horz" wrap="square" lIns="0" tIns="17145" rIns="0" bIns="0" rtlCol="0" anchor="t" anchorCtr="0">
            <a:spAutoFit/>
          </a:bodyPr>
          <a:lstStyle/>
          <a:p>
            <a:pPr>
              <a:buClr>
                <a:srgbClr val="F40000"/>
              </a:buClr>
            </a:pPr>
            <a:r>
              <a:rPr lang="ja-JP" altLang="en-US" sz="1400" b="1">
                <a:solidFill>
                  <a:schemeClr val="accent1"/>
                </a:solidFill>
                <a:latin typeface="Yu Gothic" panose="020B0400000000000000" pitchFamily="34" charset="-128"/>
                <a:ea typeface="Yu Gothic" panose="020B0400000000000000" pitchFamily="34" charset="-128"/>
                <a:cs typeface="Hellix SemiBold"/>
              </a:rPr>
              <a:t>マレー・ダーリング</a:t>
            </a:r>
            <a:endParaRPr lang="en-AU" sz="1400" b="1" dirty="0">
              <a:solidFill>
                <a:schemeClr val="accent1"/>
              </a:solidFill>
              <a:latin typeface="Yu Gothic" panose="020B0400000000000000" pitchFamily="34" charset="-128"/>
              <a:ea typeface="Yu Gothic" panose="020B0400000000000000" pitchFamily="34" charset="-128"/>
              <a:cs typeface="Hellix SemiBold"/>
            </a:endParaRPr>
          </a:p>
        </p:txBody>
      </p:sp>
      <p:cxnSp>
        <p:nvCxnSpPr>
          <p:cNvPr id="27" name="Straight Connector 26">
            <a:extLst>
              <a:ext uri="{FF2B5EF4-FFF2-40B4-BE49-F238E27FC236}">
                <a16:creationId xmlns:a16="http://schemas.microsoft.com/office/drawing/2014/main" id="{A2072E2F-1C4A-5806-7EC1-788C9D4F0CB5}"/>
              </a:ext>
            </a:extLst>
          </p:cNvPr>
          <p:cNvCxnSpPr>
            <a:cxnSpLocks/>
          </p:cNvCxnSpPr>
          <p:nvPr/>
        </p:nvCxnSpPr>
        <p:spPr>
          <a:xfrm flipH="1" flipV="1">
            <a:off x="4638201" y="174877"/>
            <a:ext cx="986512" cy="530080"/>
          </a:xfrm>
          <a:prstGeom prst="line">
            <a:avLst/>
          </a:prstGeom>
          <a:ln w="19050">
            <a:solidFill>
              <a:schemeClr val="tx1"/>
            </a:solidFill>
            <a:prstDash val="sysDot"/>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278111556"/>
      </p:ext>
    </p:extLst>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a:extLst>
              <a:ext uri="{FF2B5EF4-FFF2-40B4-BE49-F238E27FC236}">
                <a16:creationId xmlns:a16="http://schemas.microsoft.com/office/drawing/2014/main" id="{82CF508A-2E67-5140-E925-74090ED3EE77}"/>
              </a:ext>
            </a:extLst>
          </p:cNvPr>
          <p:cNvPicPr>
            <a:picLocks noGrp="1" noChangeAspect="1"/>
          </p:cNvPicPr>
          <p:nvPr>
            <p:ph type="pic" sz="quarter" idx="10"/>
          </p:nvPr>
        </p:nvPicPr>
        <p:blipFill>
          <a:blip r:embed="rId3" cstate="screen">
            <a:extLst>
              <a:ext uri="{28A0092B-C50C-407E-A947-70E740481C1C}">
                <a14:useLocalDpi xmlns:a14="http://schemas.microsoft.com/office/drawing/2010/main"/>
              </a:ext>
            </a:extLst>
          </a:blip>
          <a:srcRect/>
          <a:stretch/>
        </p:blipFill>
        <p:spPr/>
      </p:pic>
      <p:sp>
        <p:nvSpPr>
          <p:cNvPr id="4" name="Text Placeholder 3">
            <a:extLst>
              <a:ext uri="{FF2B5EF4-FFF2-40B4-BE49-F238E27FC236}">
                <a16:creationId xmlns:a16="http://schemas.microsoft.com/office/drawing/2014/main" id="{7BB42F69-DEB7-5773-3A65-BA146BCF38AA}"/>
              </a:ext>
            </a:extLst>
          </p:cNvPr>
          <p:cNvSpPr>
            <a:spLocks noGrp="1"/>
          </p:cNvSpPr>
          <p:nvPr>
            <p:ph type="body" sz="quarter" idx="12"/>
          </p:nvPr>
        </p:nvSpPr>
        <p:spPr>
          <a:xfrm>
            <a:off x="6456363" y="2732668"/>
            <a:ext cx="4253969" cy="1530521"/>
          </a:xfrm>
        </p:spPr>
        <p:txBody>
          <a:bodyPr/>
          <a:lstStyle/>
          <a:p>
            <a:r>
              <a:rPr lang="ja-JP" altLang="en-US" dirty="0">
                <a:latin typeface="Yu Gothic Medium" panose="020B0400000000000000" pitchFamily="34" charset="-128"/>
                <a:ea typeface="Yu Gothic Medium" panose="020B0400000000000000" pitchFamily="34" charset="-128"/>
              </a:rPr>
              <a:t>人気の観光地</a:t>
            </a:r>
          </a:p>
          <a:p>
            <a:r>
              <a:rPr lang="ja-JP" altLang="en-US" dirty="0">
                <a:latin typeface="Yu Gothic Medium" panose="020B0400000000000000" pitchFamily="34" charset="-128"/>
                <a:ea typeface="Yu Gothic Medium" panose="020B0400000000000000" pitchFamily="34" charset="-128"/>
              </a:rPr>
              <a:t>彩り豊かな歴史</a:t>
            </a:r>
          </a:p>
          <a:p>
            <a:r>
              <a:rPr lang="ja-JP" altLang="en-US" dirty="0">
                <a:latin typeface="Yu Gothic Medium" panose="020B0400000000000000" pitchFamily="34" charset="-128"/>
                <a:ea typeface="Yu Gothic Medium" panose="020B0400000000000000" pitchFamily="34" charset="-128"/>
              </a:rPr>
              <a:t>画期的なワイン生産者</a:t>
            </a:r>
          </a:p>
          <a:p>
            <a:r>
              <a:rPr lang="ja-JP" altLang="en-US" dirty="0">
                <a:latin typeface="Yu Gothic Medium" panose="020B0400000000000000" pitchFamily="34" charset="-128"/>
                <a:ea typeface="Yu Gothic Medium" panose="020B0400000000000000" pitchFamily="34" charset="-128"/>
              </a:rPr>
              <a:t>食とワインのパラダイス</a:t>
            </a:r>
            <a:endParaRPr lang="en-AU" dirty="0">
              <a:latin typeface="Yu Gothic Medium" panose="020B0400000000000000" pitchFamily="34" charset="-128"/>
              <a:ea typeface="Yu Gothic Medium" panose="020B0400000000000000" pitchFamily="34" charset="-128"/>
            </a:endParaRPr>
          </a:p>
        </p:txBody>
      </p:sp>
      <p:sp>
        <p:nvSpPr>
          <p:cNvPr id="5" name="Text Placeholder 4">
            <a:extLst>
              <a:ext uri="{FF2B5EF4-FFF2-40B4-BE49-F238E27FC236}">
                <a16:creationId xmlns:a16="http://schemas.microsoft.com/office/drawing/2014/main" id="{19C3A12B-310C-87C5-933B-3A4543C5D38A}"/>
              </a:ext>
            </a:extLst>
          </p:cNvPr>
          <p:cNvSpPr>
            <a:spLocks noGrp="1"/>
          </p:cNvSpPr>
          <p:nvPr>
            <p:ph type="body" sz="quarter" idx="13"/>
          </p:nvPr>
        </p:nvSpPr>
        <p:spPr/>
        <p:txBody>
          <a:bodyPr/>
          <a:lstStyle/>
          <a:p>
            <a:r>
              <a:rPr lang="ja-JP" altLang="en-US">
                <a:solidFill>
                  <a:schemeClr val="accent1"/>
                </a:solidFill>
                <a:latin typeface="Yu Gothic Medium" panose="020B0400000000000000" pitchFamily="34" charset="-128"/>
                <a:ea typeface="Yu Gothic Medium" panose="020B0400000000000000" pitchFamily="34" charset="-128"/>
              </a:rPr>
              <a:t>ヤラ・ヴァレー</a:t>
            </a:r>
            <a:endParaRPr lang="en-US" dirty="0">
              <a:solidFill>
                <a:schemeClr val="accent1"/>
              </a:solidFill>
              <a:latin typeface="Yu Gothic Medium" panose="020B0400000000000000" pitchFamily="34" charset="-128"/>
              <a:ea typeface="Yu Gothic Medium" panose="020B0400000000000000" pitchFamily="34" charset="-128"/>
            </a:endParaRPr>
          </a:p>
        </p:txBody>
      </p:sp>
    </p:spTree>
    <p:extLst>
      <p:ext uri="{BB962C8B-B14F-4D97-AF65-F5344CB8AC3E}">
        <p14:creationId xmlns:p14="http://schemas.microsoft.com/office/powerpoint/2010/main" val="893336403"/>
      </p:ext>
    </p:extLst>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Placeholder 9">
            <a:extLst>
              <a:ext uri="{FF2B5EF4-FFF2-40B4-BE49-F238E27FC236}">
                <a16:creationId xmlns:a16="http://schemas.microsoft.com/office/drawing/2014/main" id="{BBBB506B-2215-5EB2-2ECB-93CEFA238ED3}"/>
              </a:ext>
            </a:extLst>
          </p:cNvPr>
          <p:cNvPicPr>
            <a:picLocks noGrp="1" noChangeAspect="1"/>
          </p:cNvPicPr>
          <p:nvPr>
            <p:ph type="pic" sz="quarter" idx="13"/>
          </p:nvPr>
        </p:nvPicPr>
        <p:blipFill>
          <a:blip r:embed="rId2" cstate="screen">
            <a:extLst>
              <a:ext uri="{28A0092B-C50C-407E-A947-70E740481C1C}">
                <a14:useLocalDpi xmlns:a14="http://schemas.microsoft.com/office/drawing/2010/main"/>
              </a:ext>
            </a:extLst>
          </a:blip>
          <a:srcRect l="8729" t="10508" r="38247"/>
          <a:stretch/>
        </p:blipFill>
        <p:spPr>
          <a:xfrm>
            <a:off x="0" y="7938"/>
            <a:ext cx="6096000" cy="6850062"/>
          </a:xfrm>
        </p:spPr>
      </p:pic>
      <p:sp>
        <p:nvSpPr>
          <p:cNvPr id="15" name="TextBox 14">
            <a:extLst>
              <a:ext uri="{FF2B5EF4-FFF2-40B4-BE49-F238E27FC236}">
                <a16:creationId xmlns:a16="http://schemas.microsoft.com/office/drawing/2014/main" id="{55D2633C-1896-BA84-6BD9-F55153DB1E30}"/>
              </a:ext>
            </a:extLst>
          </p:cNvPr>
          <p:cNvSpPr txBox="1"/>
          <p:nvPr/>
        </p:nvSpPr>
        <p:spPr>
          <a:xfrm>
            <a:off x="486805" y="1213122"/>
            <a:ext cx="5183398" cy="584775"/>
          </a:xfrm>
          <a:prstGeom prst="rect">
            <a:avLst/>
          </a:prstGeom>
          <a:noFill/>
        </p:spPr>
        <p:txBody>
          <a:bodyPr wrap="square" rtlCol="0">
            <a:spAutoFit/>
          </a:bodyPr>
          <a:lstStyle/>
          <a:p>
            <a:pPr algn="l"/>
            <a:r>
              <a:rPr lang="ja-JP" altLang="en-US" sz="3200">
                <a:solidFill>
                  <a:schemeClr val="bg1"/>
                </a:solidFill>
                <a:effectLst/>
                <a:latin typeface="Yu Gothic Medium" panose="020B0400000000000000" pitchFamily="34" charset="-128"/>
                <a:ea typeface="Yu Gothic Medium" panose="020B0400000000000000" pitchFamily="34" charset="-128"/>
                <a:cs typeface="Inter Display" panose="02000503000000020004" pitchFamily="2" charset="0"/>
              </a:rPr>
              <a:t>大陸性気候</a:t>
            </a:r>
            <a:endParaRPr lang="en-US" sz="3200" dirty="0">
              <a:solidFill>
                <a:schemeClr val="bg1"/>
              </a:solidFill>
              <a:effectLst/>
              <a:latin typeface="Yu Gothic Medium" panose="020B0400000000000000" pitchFamily="34" charset="-128"/>
              <a:ea typeface="Yu Gothic Medium" panose="020B0400000000000000" pitchFamily="34" charset="-128"/>
              <a:cs typeface="Inter Display" panose="02000503000000020004" pitchFamily="2" charset="0"/>
            </a:endParaRPr>
          </a:p>
        </p:txBody>
      </p:sp>
      <p:sp>
        <p:nvSpPr>
          <p:cNvPr id="16" name="TextBox 15">
            <a:extLst>
              <a:ext uri="{FF2B5EF4-FFF2-40B4-BE49-F238E27FC236}">
                <a16:creationId xmlns:a16="http://schemas.microsoft.com/office/drawing/2014/main" id="{74DE19C9-FBC2-9865-4D16-052C308D2C9C}"/>
              </a:ext>
            </a:extLst>
          </p:cNvPr>
          <p:cNvSpPr txBox="1"/>
          <p:nvPr/>
        </p:nvSpPr>
        <p:spPr>
          <a:xfrm>
            <a:off x="533887" y="1832401"/>
            <a:ext cx="3097101" cy="315343"/>
          </a:xfrm>
          <a:prstGeom prst="rect">
            <a:avLst/>
          </a:prstGeom>
          <a:noFill/>
        </p:spPr>
        <p:txBody>
          <a:bodyPr wrap="square" rtlCol="0">
            <a:spAutoFit/>
          </a:bodyPr>
          <a:lstStyle/>
          <a:p>
            <a:pPr>
              <a:lnSpc>
                <a:spcPct val="90000"/>
              </a:lnSpc>
            </a:pPr>
            <a:r>
              <a:rPr lang="ja-JP" altLang="en-US" sz="1600" dirty="0">
                <a:solidFill>
                  <a:schemeClr val="bg1"/>
                </a:solidFill>
                <a:latin typeface="Yu Gothic Medium" panose="020B0400000000000000" pitchFamily="34" charset="-128"/>
                <a:ea typeface="Yu Gothic Medium" panose="020B0400000000000000" pitchFamily="34" charset="-128"/>
              </a:rPr>
              <a:t>地中海性気候の影響を受ける</a:t>
            </a:r>
            <a:endParaRPr lang="en-AU" sz="1600" dirty="0">
              <a:solidFill>
                <a:schemeClr val="bg1"/>
              </a:solidFill>
              <a:latin typeface="Yu Gothic Medium" panose="020B0400000000000000" pitchFamily="34" charset="-128"/>
              <a:ea typeface="Yu Gothic Medium" panose="020B0400000000000000" pitchFamily="34" charset="-128"/>
            </a:endParaRPr>
          </a:p>
        </p:txBody>
      </p:sp>
      <p:cxnSp>
        <p:nvCxnSpPr>
          <p:cNvPr id="18" name="Straight Connector 17">
            <a:extLst>
              <a:ext uri="{FF2B5EF4-FFF2-40B4-BE49-F238E27FC236}">
                <a16:creationId xmlns:a16="http://schemas.microsoft.com/office/drawing/2014/main" id="{08CD0AE4-87B1-9898-07F5-2F8E6A75C3AD}"/>
              </a:ext>
            </a:extLst>
          </p:cNvPr>
          <p:cNvCxnSpPr>
            <a:cxnSpLocks/>
          </p:cNvCxnSpPr>
          <p:nvPr/>
        </p:nvCxnSpPr>
        <p:spPr>
          <a:xfrm flipH="1">
            <a:off x="8610168" y="-119548"/>
            <a:ext cx="2162815" cy="7199078"/>
          </a:xfrm>
          <a:prstGeom prst="line">
            <a:avLst/>
          </a:prstGeom>
          <a:ln w="127000">
            <a:solidFill>
              <a:schemeClr val="accent2"/>
            </a:solidFill>
          </a:ln>
        </p:spPr>
        <p:style>
          <a:lnRef idx="1">
            <a:schemeClr val="accent1"/>
          </a:lnRef>
          <a:fillRef idx="0">
            <a:schemeClr val="accent1"/>
          </a:fillRef>
          <a:effectRef idx="0">
            <a:schemeClr val="accent1"/>
          </a:effectRef>
          <a:fontRef idx="minor">
            <a:schemeClr val="tx1"/>
          </a:fontRef>
        </p:style>
      </p:cxnSp>
      <p:sp>
        <p:nvSpPr>
          <p:cNvPr id="19" name="Text Placeholder 9">
            <a:extLst>
              <a:ext uri="{FF2B5EF4-FFF2-40B4-BE49-F238E27FC236}">
                <a16:creationId xmlns:a16="http://schemas.microsoft.com/office/drawing/2014/main" id="{7032E629-E9B8-53E9-1598-F66ACFD9958F}"/>
              </a:ext>
            </a:extLst>
          </p:cNvPr>
          <p:cNvSpPr txBox="1">
            <a:spLocks/>
          </p:cNvSpPr>
          <p:nvPr/>
        </p:nvSpPr>
        <p:spPr>
          <a:xfrm>
            <a:off x="6372086" y="3669172"/>
            <a:ext cx="2748500" cy="1396204"/>
          </a:xfrm>
          <a:prstGeom prst="rect">
            <a:avLst/>
          </a:prstGeom>
        </p:spPr>
        <p:txBody>
          <a:bodyPr vert="horz" lIns="0" tIns="0" rIns="0" bIns="0" rtlCol="0" anchor="b">
            <a:noAutofit/>
          </a:bodyPr>
          <a:lstStyle>
            <a:lvl1pPr marL="0" indent="0" algn="l" defTabSz="914453" rtl="0" eaLnBrk="1" latinLnBrk="0" hangingPunct="1">
              <a:lnSpc>
                <a:spcPct val="100000"/>
              </a:lnSpc>
              <a:spcBef>
                <a:spcPts val="544"/>
              </a:spcBef>
              <a:buClr>
                <a:schemeClr val="accent4"/>
              </a:buClr>
              <a:buFontTx/>
              <a:buNone/>
              <a:defRPr sz="2800" b="0" i="0" kern="1200">
                <a:solidFill>
                  <a:schemeClr val="bg1">
                    <a:lumMod val="95000"/>
                  </a:schemeClr>
                </a:solidFill>
                <a:latin typeface="Neue Haas Grotesk Text Pro" panose="020B0504020202020204" pitchFamily="34" charset="77"/>
                <a:ea typeface="Inter Display" panose="02000503000000020004" pitchFamily="2" charset="0"/>
                <a:cs typeface="Inter Display" panose="02000503000000020004" pitchFamily="2" charset="0"/>
              </a:defRPr>
            </a:lvl1pPr>
            <a:lvl2pPr marL="422550" indent="-259245" algn="l" defTabSz="914453" rtl="0" eaLnBrk="1" latinLnBrk="0" hangingPunct="1">
              <a:lnSpc>
                <a:spcPct val="100000"/>
              </a:lnSpc>
              <a:spcBef>
                <a:spcPct val="0"/>
              </a:spcBef>
              <a:buClrTx/>
              <a:buFont typeface="Arial" panose="020B0604020202020204" pitchFamily="34" charset="0"/>
              <a:buChar char="•"/>
              <a:defRPr sz="1634" b="0" i="0" kern="1200">
                <a:solidFill>
                  <a:schemeClr val="tx1"/>
                </a:solidFill>
                <a:latin typeface="Inter Display" panose="02000503000000020004" pitchFamily="2" charset="0"/>
                <a:ea typeface="Inter Display" panose="02000503000000020004" pitchFamily="2" charset="0"/>
                <a:cs typeface="Inter Display" panose="02000503000000020004" pitchFamily="2" charset="0"/>
              </a:defRPr>
            </a:lvl2pPr>
            <a:lvl3pPr marL="585854" indent="-259245" algn="l" defTabSz="914453" rtl="0" eaLnBrk="1" latinLnBrk="0" hangingPunct="1">
              <a:lnSpc>
                <a:spcPct val="100000"/>
              </a:lnSpc>
              <a:spcBef>
                <a:spcPct val="0"/>
              </a:spcBef>
              <a:buClrTx/>
              <a:buFont typeface="Arial" panose="020B0604020202020204" pitchFamily="34" charset="0"/>
              <a:buChar char="•"/>
              <a:defRPr sz="1634" b="0" i="0" kern="1200">
                <a:solidFill>
                  <a:schemeClr val="tx1"/>
                </a:solidFill>
                <a:latin typeface="Inter Display" panose="02000503000000020004" pitchFamily="2" charset="0"/>
                <a:ea typeface="Inter Display" panose="02000503000000020004" pitchFamily="2" charset="0"/>
                <a:cs typeface="Inter Display" panose="02000503000000020004" pitchFamily="2" charset="0"/>
              </a:defRPr>
            </a:lvl3pPr>
            <a:lvl4pPr marL="749159" indent="-259245" algn="l" defTabSz="914453" rtl="0" eaLnBrk="1" latinLnBrk="0" hangingPunct="1">
              <a:lnSpc>
                <a:spcPct val="100000"/>
              </a:lnSpc>
              <a:spcBef>
                <a:spcPct val="0"/>
              </a:spcBef>
              <a:buClrTx/>
              <a:buFont typeface="Arial" panose="020B0604020202020204" pitchFamily="34" charset="0"/>
              <a:buChar char="•"/>
              <a:defRPr sz="1634" b="0" i="0" kern="1200">
                <a:solidFill>
                  <a:schemeClr val="tx1"/>
                </a:solidFill>
                <a:latin typeface="Inter Display" panose="02000503000000020004" pitchFamily="2" charset="0"/>
                <a:ea typeface="Inter Display" panose="02000503000000020004" pitchFamily="2" charset="0"/>
                <a:cs typeface="Inter Display" panose="02000503000000020004" pitchFamily="2" charset="0"/>
              </a:defRPr>
            </a:lvl4pPr>
            <a:lvl5pPr marL="912464" indent="-259245" algn="l" defTabSz="914453" rtl="0" eaLnBrk="1" latinLnBrk="0" hangingPunct="1">
              <a:lnSpc>
                <a:spcPct val="100000"/>
              </a:lnSpc>
              <a:spcBef>
                <a:spcPct val="0"/>
              </a:spcBef>
              <a:buClrTx/>
              <a:buFont typeface="Arial" panose="020B0604020202020204" pitchFamily="34" charset="0"/>
              <a:buChar char="•"/>
              <a:defRPr sz="1634" b="0" i="0" kern="1200">
                <a:solidFill>
                  <a:schemeClr val="tx1"/>
                </a:solidFill>
                <a:latin typeface="Inter Display" panose="02000503000000020004" pitchFamily="2" charset="0"/>
                <a:ea typeface="Inter Display" panose="02000503000000020004" pitchFamily="2" charset="0"/>
                <a:cs typeface="Inter Display" panose="02000503000000020004" pitchFamily="2" charset="0"/>
              </a:defRPr>
            </a:lvl5pPr>
            <a:lvl6pPr marL="2514748"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974"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01"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427"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ja-JP" altLang="en-US" b="1" dirty="0">
                <a:solidFill>
                  <a:schemeClr val="accent3"/>
                </a:solidFill>
                <a:latin typeface="Yu Gothic" panose="020B0400000000000000" pitchFamily="34" charset="-128"/>
                <a:ea typeface="Yu Gothic" panose="020B0400000000000000" pitchFamily="34" charset="-128"/>
              </a:rPr>
              <a:t>ヤラ・ヴァレーの標高</a:t>
            </a:r>
            <a:br>
              <a:rPr lang="en-AU" altLang="ja-JP" b="1" dirty="0">
                <a:solidFill>
                  <a:schemeClr val="accent3"/>
                </a:solidFill>
                <a:latin typeface="Yu Gothic" panose="020B0400000000000000" pitchFamily="34" charset="-128"/>
                <a:ea typeface="Yu Gothic" panose="020B0400000000000000" pitchFamily="34" charset="-128"/>
              </a:rPr>
            </a:br>
            <a:r>
              <a:rPr lang="en-US" sz="1800" dirty="0">
                <a:solidFill>
                  <a:srgbClr val="B2D8BE"/>
                </a:solidFill>
                <a:latin typeface="Neue Haas Grotesk Text Pro" panose="020B0504020202020204" pitchFamily="34" charset="77"/>
              </a:rPr>
              <a:t>30–400M (98–1,312FT)</a:t>
            </a:r>
          </a:p>
        </p:txBody>
      </p:sp>
      <p:cxnSp>
        <p:nvCxnSpPr>
          <p:cNvPr id="20" name="Straight Connector 19">
            <a:extLst>
              <a:ext uri="{FF2B5EF4-FFF2-40B4-BE49-F238E27FC236}">
                <a16:creationId xmlns:a16="http://schemas.microsoft.com/office/drawing/2014/main" id="{67F6B6FD-238B-6939-17DB-5936D812B8C1}"/>
              </a:ext>
            </a:extLst>
          </p:cNvPr>
          <p:cNvCxnSpPr>
            <a:cxnSpLocks/>
          </p:cNvCxnSpPr>
          <p:nvPr/>
        </p:nvCxnSpPr>
        <p:spPr>
          <a:xfrm>
            <a:off x="7585173" y="6349251"/>
            <a:ext cx="965420" cy="0"/>
          </a:xfrm>
          <a:prstGeom prst="line">
            <a:avLst/>
          </a:prstGeom>
          <a:ln w="19050">
            <a:solidFill>
              <a:schemeClr val="tx1"/>
            </a:solidFill>
            <a:prstDash val="sysDot"/>
          </a:ln>
        </p:spPr>
        <p:style>
          <a:lnRef idx="2">
            <a:schemeClr val="accent1"/>
          </a:lnRef>
          <a:fillRef idx="0">
            <a:schemeClr val="accent1"/>
          </a:fillRef>
          <a:effectRef idx="1">
            <a:schemeClr val="accent1"/>
          </a:effectRef>
          <a:fontRef idx="minor">
            <a:schemeClr val="tx1"/>
          </a:fontRef>
        </p:style>
      </p:cxnSp>
      <p:cxnSp>
        <p:nvCxnSpPr>
          <p:cNvPr id="21" name="Straight Connector 20">
            <a:extLst>
              <a:ext uri="{FF2B5EF4-FFF2-40B4-BE49-F238E27FC236}">
                <a16:creationId xmlns:a16="http://schemas.microsoft.com/office/drawing/2014/main" id="{4C897124-6654-2AE7-C02B-27FFB43FE773}"/>
              </a:ext>
            </a:extLst>
          </p:cNvPr>
          <p:cNvCxnSpPr>
            <a:cxnSpLocks/>
          </p:cNvCxnSpPr>
          <p:nvPr/>
        </p:nvCxnSpPr>
        <p:spPr>
          <a:xfrm flipV="1">
            <a:off x="7585173" y="5226250"/>
            <a:ext cx="0" cy="1123001"/>
          </a:xfrm>
          <a:prstGeom prst="line">
            <a:avLst/>
          </a:prstGeom>
          <a:ln w="19050">
            <a:solidFill>
              <a:schemeClr val="tx1"/>
            </a:solidFill>
            <a:prstDash val="sysDot"/>
          </a:ln>
        </p:spPr>
        <p:style>
          <a:lnRef idx="2">
            <a:schemeClr val="accent1"/>
          </a:lnRef>
          <a:fillRef idx="0">
            <a:schemeClr val="accent1"/>
          </a:fillRef>
          <a:effectRef idx="1">
            <a:schemeClr val="accent1"/>
          </a:effectRef>
          <a:fontRef idx="minor">
            <a:schemeClr val="tx1"/>
          </a:fontRef>
        </p:style>
      </p:cxnSp>
      <p:sp>
        <p:nvSpPr>
          <p:cNvPr id="22" name="Oval 21">
            <a:extLst>
              <a:ext uri="{FF2B5EF4-FFF2-40B4-BE49-F238E27FC236}">
                <a16:creationId xmlns:a16="http://schemas.microsoft.com/office/drawing/2014/main" id="{30F23A23-012E-329C-C8A4-7AF3902DDF79}"/>
              </a:ext>
            </a:extLst>
          </p:cNvPr>
          <p:cNvSpPr/>
          <p:nvPr/>
        </p:nvSpPr>
        <p:spPr>
          <a:xfrm>
            <a:off x="10133262" y="1254309"/>
            <a:ext cx="360000" cy="360000"/>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0" i="0" dirty="0">
              <a:latin typeface="Neue Haas Grotesk Text Pro" panose="020B0504020202020204" pitchFamily="34" charset="77"/>
            </a:endParaRPr>
          </a:p>
        </p:txBody>
      </p:sp>
      <p:sp>
        <p:nvSpPr>
          <p:cNvPr id="23" name="Oval 22">
            <a:extLst>
              <a:ext uri="{FF2B5EF4-FFF2-40B4-BE49-F238E27FC236}">
                <a16:creationId xmlns:a16="http://schemas.microsoft.com/office/drawing/2014/main" id="{F4CD0591-9321-F459-420B-5EAE3799B5C0}"/>
              </a:ext>
            </a:extLst>
          </p:cNvPr>
          <p:cNvSpPr/>
          <p:nvPr/>
        </p:nvSpPr>
        <p:spPr>
          <a:xfrm>
            <a:off x="9675515" y="2748202"/>
            <a:ext cx="360000" cy="360000"/>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0" i="0" dirty="0">
              <a:latin typeface="Neue Haas Grotesk Text Pro" panose="020B0504020202020204" pitchFamily="34" charset="77"/>
            </a:endParaRPr>
          </a:p>
        </p:txBody>
      </p:sp>
      <p:sp>
        <p:nvSpPr>
          <p:cNvPr id="33" name="Oval 32">
            <a:extLst>
              <a:ext uri="{FF2B5EF4-FFF2-40B4-BE49-F238E27FC236}">
                <a16:creationId xmlns:a16="http://schemas.microsoft.com/office/drawing/2014/main" id="{BEE3BBE4-2D67-92BE-C499-C88C5FCE4BA9}"/>
              </a:ext>
            </a:extLst>
          </p:cNvPr>
          <p:cNvSpPr/>
          <p:nvPr/>
        </p:nvSpPr>
        <p:spPr>
          <a:xfrm>
            <a:off x="9227360" y="4316851"/>
            <a:ext cx="360000" cy="360000"/>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0" i="0" dirty="0">
              <a:latin typeface="Neue Haas Grotesk Text Pro" panose="020B0504020202020204" pitchFamily="34" charset="77"/>
            </a:endParaRPr>
          </a:p>
        </p:txBody>
      </p:sp>
      <p:sp>
        <p:nvSpPr>
          <p:cNvPr id="34" name="Oval 33">
            <a:extLst>
              <a:ext uri="{FF2B5EF4-FFF2-40B4-BE49-F238E27FC236}">
                <a16:creationId xmlns:a16="http://schemas.microsoft.com/office/drawing/2014/main" id="{2161F49C-ECC9-BA37-0392-9B286D0C841C}"/>
              </a:ext>
            </a:extLst>
          </p:cNvPr>
          <p:cNvSpPr/>
          <p:nvPr/>
        </p:nvSpPr>
        <p:spPr>
          <a:xfrm>
            <a:off x="8739260" y="5874868"/>
            <a:ext cx="360000" cy="360000"/>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0" i="0" dirty="0">
              <a:latin typeface="Neue Haas Grotesk Text Pro" panose="020B0504020202020204" pitchFamily="34" charset="77"/>
            </a:endParaRPr>
          </a:p>
        </p:txBody>
      </p:sp>
      <p:sp>
        <p:nvSpPr>
          <p:cNvPr id="35" name="Oval 34">
            <a:extLst>
              <a:ext uri="{FF2B5EF4-FFF2-40B4-BE49-F238E27FC236}">
                <a16:creationId xmlns:a16="http://schemas.microsoft.com/office/drawing/2014/main" id="{DBF937B0-63EF-4898-C6A5-A6BCE9E5D773}"/>
              </a:ext>
            </a:extLst>
          </p:cNvPr>
          <p:cNvSpPr/>
          <p:nvPr/>
        </p:nvSpPr>
        <p:spPr>
          <a:xfrm>
            <a:off x="8647076" y="6176582"/>
            <a:ext cx="392081" cy="392081"/>
          </a:xfrm>
          <a:prstGeom prst="ellipse">
            <a:avLst/>
          </a:prstGeom>
          <a:solidFill>
            <a:schemeClr val="accent3"/>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n>
                <a:solidFill>
                  <a:sysClr val="windowText" lastClr="000000"/>
                </a:solidFill>
              </a:ln>
              <a:solidFill>
                <a:schemeClr val="accent3"/>
              </a:solidFill>
            </a:endParaRPr>
          </a:p>
        </p:txBody>
      </p:sp>
      <p:sp>
        <p:nvSpPr>
          <p:cNvPr id="36" name="Title 2">
            <a:extLst>
              <a:ext uri="{FF2B5EF4-FFF2-40B4-BE49-F238E27FC236}">
                <a16:creationId xmlns:a16="http://schemas.microsoft.com/office/drawing/2014/main" id="{22710EB1-71BB-70EF-8ABD-A5FF767DD2EC}"/>
              </a:ext>
            </a:extLst>
          </p:cNvPr>
          <p:cNvSpPr txBox="1">
            <a:spLocks/>
          </p:cNvSpPr>
          <p:nvPr/>
        </p:nvSpPr>
        <p:spPr>
          <a:xfrm>
            <a:off x="534878" y="453633"/>
            <a:ext cx="5334275" cy="820910"/>
          </a:xfrm>
          <a:prstGeom prst="rect">
            <a:avLst/>
          </a:prstGeom>
        </p:spPr>
        <p:txBody>
          <a:bodyPr vert="horz" lIns="0" tIns="0" rIns="0" bIns="0" rtlCol="0" anchor="b" anchorCtr="0">
            <a:noAutofit/>
          </a:bodyPr>
          <a:lstStyle>
            <a:lvl1pPr algn="l" defTabSz="914453" rtl="0" eaLnBrk="1" latinLnBrk="0" hangingPunct="1">
              <a:lnSpc>
                <a:spcPct val="80000"/>
              </a:lnSpc>
              <a:spcBef>
                <a:spcPct val="0"/>
              </a:spcBef>
              <a:buNone/>
              <a:defRPr sz="5443" b="0" i="0" kern="1200" cap="all" baseline="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1pPr>
          </a:lstStyle>
          <a:p>
            <a:r>
              <a:rPr lang="ja-JP" altLang="en-US">
                <a:solidFill>
                  <a:schemeClr val="accent3"/>
                </a:solidFill>
                <a:latin typeface="Yu Gothic Medium" panose="020B0400000000000000" pitchFamily="34" charset="-128"/>
                <a:ea typeface="Yu Gothic Medium" panose="020B0400000000000000" pitchFamily="34" charset="-128"/>
              </a:rPr>
              <a:t>気候</a:t>
            </a:r>
            <a:endParaRPr lang="en-US" dirty="0">
              <a:solidFill>
                <a:schemeClr val="accent3"/>
              </a:solidFill>
              <a:latin typeface="Yu Gothic Medium" panose="020B0400000000000000" pitchFamily="34" charset="-128"/>
              <a:ea typeface="Yu Gothic Medium" panose="020B0400000000000000" pitchFamily="34" charset="-128"/>
            </a:endParaRPr>
          </a:p>
        </p:txBody>
      </p:sp>
      <p:sp>
        <p:nvSpPr>
          <p:cNvPr id="38" name="TextBox 37">
            <a:extLst>
              <a:ext uri="{FF2B5EF4-FFF2-40B4-BE49-F238E27FC236}">
                <a16:creationId xmlns:a16="http://schemas.microsoft.com/office/drawing/2014/main" id="{8BA519F4-720B-8EAF-FB33-86010F33AEFF}"/>
              </a:ext>
            </a:extLst>
          </p:cNvPr>
          <p:cNvSpPr txBox="1"/>
          <p:nvPr/>
        </p:nvSpPr>
        <p:spPr>
          <a:xfrm>
            <a:off x="9228352" y="5836182"/>
            <a:ext cx="2092341" cy="800219"/>
          </a:xfrm>
          <a:prstGeom prst="rect">
            <a:avLst/>
          </a:prstGeom>
          <a:noFill/>
        </p:spPr>
        <p:txBody>
          <a:bodyPr wrap="square">
            <a:spAutoFit/>
          </a:bodyPr>
          <a:lstStyle/>
          <a:p>
            <a:r>
              <a:rPr lang="ja-JP" altLang="en-US" b="1">
                <a:solidFill>
                  <a:srgbClr val="601329"/>
                </a:solidFill>
                <a:latin typeface="Yu Gothic" panose="020B0400000000000000" pitchFamily="34" charset="-128"/>
                <a:ea typeface="Yu Gothic" panose="020B0400000000000000" pitchFamily="34" charset="-128"/>
              </a:rPr>
              <a:t>低</a:t>
            </a:r>
            <a:endParaRPr lang="en-US" b="1" dirty="0">
              <a:solidFill>
                <a:srgbClr val="601329"/>
              </a:solidFill>
              <a:latin typeface="Yu Gothic" panose="020B0400000000000000" pitchFamily="34" charset="-128"/>
              <a:ea typeface="Yu Gothic" panose="020B0400000000000000" pitchFamily="34" charset="-128"/>
            </a:endParaRPr>
          </a:p>
          <a:p>
            <a:r>
              <a:rPr lang="en-US" sz="1400" dirty="0">
                <a:solidFill>
                  <a:srgbClr val="601329"/>
                </a:solidFill>
                <a:latin typeface="Neue Haas Grotesk Text Pro" panose="020B0504020202020204" pitchFamily="34" charset="77"/>
              </a:rPr>
              <a:t>0–499</a:t>
            </a:r>
            <a:r>
              <a:rPr lang="en-US" sz="1400" dirty="0">
                <a:solidFill>
                  <a:srgbClr val="601329"/>
                </a:solidFill>
                <a:latin typeface="Yu Gothic Medium" panose="020B0400000000000000" pitchFamily="34" charset="-128"/>
                <a:ea typeface="Yu Gothic Medium" panose="020B0400000000000000" pitchFamily="34" charset="-128"/>
              </a:rPr>
              <a:t>m</a:t>
            </a:r>
            <a:br>
              <a:rPr lang="en-US" sz="1400" dirty="0">
                <a:solidFill>
                  <a:srgbClr val="601329"/>
                </a:solidFill>
                <a:latin typeface="Neue Haas Grotesk Text Pro" panose="020B0504020202020204" pitchFamily="34" charset="77"/>
              </a:rPr>
            </a:br>
            <a:r>
              <a:rPr lang="en-US" sz="1400" dirty="0">
                <a:solidFill>
                  <a:srgbClr val="601329"/>
                </a:solidFill>
                <a:latin typeface="Neue Haas Grotesk Text Pro" panose="020B0504020202020204" pitchFamily="34" charset="77"/>
              </a:rPr>
              <a:t>(0–1,639</a:t>
            </a:r>
            <a:r>
              <a:rPr lang="en-US" sz="1400" dirty="0">
                <a:solidFill>
                  <a:srgbClr val="601329"/>
                </a:solidFill>
                <a:latin typeface="Yu Gothic Medium" panose="020B0400000000000000" pitchFamily="34" charset="-128"/>
                <a:ea typeface="Yu Gothic Medium" panose="020B0400000000000000" pitchFamily="34" charset="-128"/>
              </a:rPr>
              <a:t>ft</a:t>
            </a:r>
            <a:r>
              <a:rPr lang="en-US" sz="1400" dirty="0">
                <a:solidFill>
                  <a:srgbClr val="601329"/>
                </a:solidFill>
                <a:latin typeface="Neue Haas Grotesk Text Pro" panose="020B0504020202020204" pitchFamily="34" charset="77"/>
              </a:rPr>
              <a:t>)</a:t>
            </a:r>
          </a:p>
        </p:txBody>
      </p:sp>
      <p:sp>
        <p:nvSpPr>
          <p:cNvPr id="39" name="TextBox 38">
            <a:extLst>
              <a:ext uri="{FF2B5EF4-FFF2-40B4-BE49-F238E27FC236}">
                <a16:creationId xmlns:a16="http://schemas.microsoft.com/office/drawing/2014/main" id="{3DE808C7-1064-A028-A55F-BA1F6B917D77}"/>
              </a:ext>
            </a:extLst>
          </p:cNvPr>
          <p:cNvSpPr txBox="1"/>
          <p:nvPr/>
        </p:nvSpPr>
        <p:spPr>
          <a:xfrm>
            <a:off x="9633083" y="4316851"/>
            <a:ext cx="2399913" cy="800219"/>
          </a:xfrm>
          <a:prstGeom prst="rect">
            <a:avLst/>
          </a:prstGeom>
          <a:noFill/>
        </p:spPr>
        <p:txBody>
          <a:bodyPr wrap="square">
            <a:spAutoFit/>
          </a:bodyPr>
          <a:lstStyle/>
          <a:p>
            <a:r>
              <a:rPr lang="ja-JP" altLang="en-US" b="1">
                <a:solidFill>
                  <a:srgbClr val="601329"/>
                </a:solidFill>
                <a:latin typeface="Yu Gothic" panose="020B0400000000000000" pitchFamily="34" charset="-128"/>
                <a:ea typeface="Yu Gothic" panose="020B0400000000000000" pitchFamily="34" charset="-128"/>
              </a:rPr>
              <a:t>中間</a:t>
            </a:r>
            <a:endParaRPr lang="en-US" b="1" dirty="0">
              <a:solidFill>
                <a:srgbClr val="601329"/>
              </a:solidFill>
              <a:latin typeface="Yu Gothic" panose="020B0400000000000000" pitchFamily="34" charset="-128"/>
              <a:ea typeface="Yu Gothic" panose="020B0400000000000000" pitchFamily="34" charset="-128"/>
            </a:endParaRPr>
          </a:p>
          <a:p>
            <a:r>
              <a:rPr lang="en-US" sz="1400" dirty="0">
                <a:solidFill>
                  <a:srgbClr val="601329"/>
                </a:solidFill>
                <a:latin typeface="Neue Haas Grotesk Text Pro" panose="020B0504020202020204" pitchFamily="34" charset="77"/>
              </a:rPr>
              <a:t>500–749</a:t>
            </a:r>
            <a:r>
              <a:rPr lang="en-US" sz="1400" dirty="0">
                <a:solidFill>
                  <a:srgbClr val="601329"/>
                </a:solidFill>
                <a:latin typeface="Yu Gothic Medium" panose="020B0400000000000000" pitchFamily="34" charset="-128"/>
                <a:ea typeface="Yu Gothic Medium" panose="020B0400000000000000" pitchFamily="34" charset="-128"/>
              </a:rPr>
              <a:t>m</a:t>
            </a:r>
            <a:r>
              <a:rPr lang="en-US" sz="1400" dirty="0">
                <a:solidFill>
                  <a:srgbClr val="601329"/>
                </a:solidFill>
                <a:latin typeface="Neue Haas Grotesk Text Pro" panose="020B0504020202020204" pitchFamily="34" charset="77"/>
              </a:rPr>
              <a:t> </a:t>
            </a:r>
          </a:p>
          <a:p>
            <a:r>
              <a:rPr lang="en-US" sz="1400" dirty="0">
                <a:solidFill>
                  <a:srgbClr val="601329"/>
                </a:solidFill>
                <a:latin typeface="Neue Haas Grotesk Text Pro" panose="020B0504020202020204" pitchFamily="34" charset="77"/>
              </a:rPr>
              <a:t>(1,640–2,459</a:t>
            </a:r>
            <a:r>
              <a:rPr lang="en-US" sz="1400" dirty="0">
                <a:solidFill>
                  <a:srgbClr val="601329"/>
                </a:solidFill>
                <a:latin typeface="Yu Gothic Medium" panose="020B0400000000000000" pitchFamily="34" charset="-128"/>
                <a:ea typeface="Yu Gothic Medium" panose="020B0400000000000000" pitchFamily="34" charset="-128"/>
              </a:rPr>
              <a:t>ft</a:t>
            </a:r>
            <a:r>
              <a:rPr lang="en-US" sz="1400" dirty="0">
                <a:solidFill>
                  <a:srgbClr val="601329"/>
                </a:solidFill>
                <a:latin typeface="Neue Haas Grotesk Text Pro" panose="020B0504020202020204" pitchFamily="34" charset="77"/>
              </a:rPr>
              <a:t>)</a:t>
            </a:r>
          </a:p>
        </p:txBody>
      </p:sp>
      <p:sp>
        <p:nvSpPr>
          <p:cNvPr id="40" name="TextBox 39">
            <a:extLst>
              <a:ext uri="{FF2B5EF4-FFF2-40B4-BE49-F238E27FC236}">
                <a16:creationId xmlns:a16="http://schemas.microsoft.com/office/drawing/2014/main" id="{6659011D-D58B-7C4F-B4C4-98937D984930}"/>
              </a:ext>
            </a:extLst>
          </p:cNvPr>
          <p:cNvSpPr txBox="1"/>
          <p:nvPr/>
        </p:nvSpPr>
        <p:spPr>
          <a:xfrm>
            <a:off x="10105808" y="2748202"/>
            <a:ext cx="2399913" cy="800219"/>
          </a:xfrm>
          <a:prstGeom prst="rect">
            <a:avLst/>
          </a:prstGeom>
          <a:noFill/>
        </p:spPr>
        <p:txBody>
          <a:bodyPr wrap="square">
            <a:spAutoFit/>
          </a:bodyPr>
          <a:lstStyle/>
          <a:p>
            <a:r>
              <a:rPr lang="ja-JP" altLang="en-US" b="1">
                <a:solidFill>
                  <a:srgbClr val="601329"/>
                </a:solidFill>
                <a:latin typeface="Yu Gothic" panose="020B0400000000000000" pitchFamily="34" charset="-128"/>
                <a:ea typeface="Yu Gothic" panose="020B0400000000000000" pitchFamily="34" charset="-128"/>
              </a:rPr>
              <a:t>高</a:t>
            </a:r>
            <a:endParaRPr lang="en-US" b="1" dirty="0">
              <a:solidFill>
                <a:srgbClr val="601329"/>
              </a:solidFill>
              <a:latin typeface="Yu Gothic" panose="020B0400000000000000" pitchFamily="34" charset="-128"/>
              <a:ea typeface="Yu Gothic" panose="020B0400000000000000" pitchFamily="34" charset="-128"/>
            </a:endParaRPr>
          </a:p>
          <a:p>
            <a:r>
              <a:rPr lang="en-US" sz="1400" dirty="0">
                <a:solidFill>
                  <a:srgbClr val="601329"/>
                </a:solidFill>
                <a:latin typeface="Neue Haas Grotesk Text Pro" panose="020B0504020202020204" pitchFamily="34" charset="77"/>
              </a:rPr>
              <a:t>750–999</a:t>
            </a:r>
            <a:r>
              <a:rPr lang="en-US" sz="1400" dirty="0">
                <a:solidFill>
                  <a:srgbClr val="601329"/>
                </a:solidFill>
                <a:latin typeface="Yu Gothic Medium" panose="020B0400000000000000" pitchFamily="34" charset="-128"/>
                <a:ea typeface="Yu Gothic Medium" panose="020B0400000000000000" pitchFamily="34" charset="-128"/>
              </a:rPr>
              <a:t>m</a:t>
            </a:r>
          </a:p>
          <a:p>
            <a:r>
              <a:rPr lang="en-US" sz="1400" dirty="0">
                <a:solidFill>
                  <a:srgbClr val="601329"/>
                </a:solidFill>
                <a:latin typeface="Neue Haas Grotesk Text Pro" panose="020B0504020202020204" pitchFamily="34" charset="77"/>
              </a:rPr>
              <a:t>(2,460–3,279</a:t>
            </a:r>
            <a:r>
              <a:rPr lang="en-US" sz="1400" dirty="0">
                <a:solidFill>
                  <a:srgbClr val="601329"/>
                </a:solidFill>
                <a:latin typeface="Yu Gothic Medium" panose="020B0400000000000000" pitchFamily="34" charset="-128"/>
                <a:ea typeface="Yu Gothic Medium" panose="020B0400000000000000" pitchFamily="34" charset="-128"/>
              </a:rPr>
              <a:t>ft</a:t>
            </a:r>
            <a:r>
              <a:rPr lang="en-US" sz="1400" dirty="0">
                <a:solidFill>
                  <a:srgbClr val="601329"/>
                </a:solidFill>
                <a:latin typeface="Neue Haas Grotesk Text Pro" panose="020B0504020202020204" pitchFamily="34" charset="77"/>
              </a:rPr>
              <a:t>)</a:t>
            </a:r>
          </a:p>
        </p:txBody>
      </p:sp>
      <p:sp>
        <p:nvSpPr>
          <p:cNvPr id="41" name="TextBox 40">
            <a:extLst>
              <a:ext uri="{FF2B5EF4-FFF2-40B4-BE49-F238E27FC236}">
                <a16:creationId xmlns:a16="http://schemas.microsoft.com/office/drawing/2014/main" id="{104B9F49-58AF-4AFF-B9FD-85EFEA102042}"/>
              </a:ext>
            </a:extLst>
          </p:cNvPr>
          <p:cNvSpPr txBox="1"/>
          <p:nvPr/>
        </p:nvSpPr>
        <p:spPr>
          <a:xfrm>
            <a:off x="10537647" y="1308425"/>
            <a:ext cx="2643446" cy="800219"/>
          </a:xfrm>
          <a:prstGeom prst="rect">
            <a:avLst/>
          </a:prstGeom>
          <a:noFill/>
        </p:spPr>
        <p:txBody>
          <a:bodyPr wrap="square">
            <a:spAutoFit/>
          </a:bodyPr>
          <a:lstStyle/>
          <a:p>
            <a:r>
              <a:rPr lang="ja-JP" altLang="en-US" b="1">
                <a:solidFill>
                  <a:srgbClr val="601329"/>
                </a:solidFill>
                <a:latin typeface="Yu Gothic" panose="020B0400000000000000" pitchFamily="34" charset="-128"/>
                <a:ea typeface="Yu Gothic" panose="020B0400000000000000" pitchFamily="34" charset="-128"/>
              </a:rPr>
              <a:t>超高</a:t>
            </a:r>
            <a:endParaRPr lang="en-AU" altLang="ja-JP" b="1" dirty="0">
              <a:solidFill>
                <a:srgbClr val="601329"/>
              </a:solidFill>
              <a:latin typeface="Yu Gothic" panose="020B0400000000000000" pitchFamily="34" charset="-128"/>
              <a:ea typeface="Yu Gothic" panose="020B0400000000000000" pitchFamily="34" charset="-128"/>
            </a:endParaRPr>
          </a:p>
          <a:p>
            <a:r>
              <a:rPr lang="en-US" sz="1400" dirty="0">
                <a:solidFill>
                  <a:srgbClr val="601329"/>
                </a:solidFill>
                <a:latin typeface="Neue Haas Grotesk Text Pro" panose="020B0504020202020204" pitchFamily="34" charset="77"/>
              </a:rPr>
              <a:t>1000</a:t>
            </a:r>
            <a:r>
              <a:rPr lang="en-US" sz="1400" dirty="0">
                <a:solidFill>
                  <a:srgbClr val="601329"/>
                </a:solidFill>
                <a:latin typeface="Yu Gothic Medium" panose="020B0400000000000000" pitchFamily="34" charset="-128"/>
                <a:ea typeface="Yu Gothic Medium" panose="020B0400000000000000" pitchFamily="34" charset="-128"/>
              </a:rPr>
              <a:t>m</a:t>
            </a:r>
            <a:r>
              <a:rPr lang="en-US" sz="1400" dirty="0">
                <a:solidFill>
                  <a:srgbClr val="601329"/>
                </a:solidFill>
                <a:latin typeface="Neue Haas Grotesk Text Pro" panose="020B0504020202020204" pitchFamily="34" charset="77"/>
              </a:rPr>
              <a:t> +</a:t>
            </a:r>
          </a:p>
          <a:p>
            <a:r>
              <a:rPr lang="en-US" sz="1400" dirty="0">
                <a:solidFill>
                  <a:srgbClr val="601329"/>
                </a:solidFill>
                <a:latin typeface="Neue Haas Grotesk Text Pro" panose="020B0504020202020204" pitchFamily="34" charset="77"/>
              </a:rPr>
              <a:t>(&gt;3,280</a:t>
            </a:r>
            <a:r>
              <a:rPr lang="en-US" sz="1400" dirty="0">
                <a:solidFill>
                  <a:srgbClr val="601329"/>
                </a:solidFill>
                <a:latin typeface="Yu Gothic Medium" panose="020B0400000000000000" pitchFamily="34" charset="-128"/>
                <a:ea typeface="Yu Gothic Medium" panose="020B0400000000000000" pitchFamily="34" charset="-128"/>
              </a:rPr>
              <a:t>ft </a:t>
            </a:r>
            <a:r>
              <a:rPr lang="en-US" sz="1400" dirty="0">
                <a:solidFill>
                  <a:srgbClr val="601329"/>
                </a:solidFill>
                <a:latin typeface="Neue Haas Grotesk Text Pro" panose="020B0504020202020204" pitchFamily="34" charset="77"/>
              </a:rPr>
              <a:t>+)</a:t>
            </a:r>
          </a:p>
        </p:txBody>
      </p:sp>
    </p:spTree>
    <p:extLst>
      <p:ext uri="{BB962C8B-B14F-4D97-AF65-F5344CB8AC3E}">
        <p14:creationId xmlns:p14="http://schemas.microsoft.com/office/powerpoint/2010/main" val="2115504934"/>
      </p:ext>
    </p:extLst>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a:extLst>
              <a:ext uri="{FF2B5EF4-FFF2-40B4-BE49-F238E27FC236}">
                <a16:creationId xmlns:a16="http://schemas.microsoft.com/office/drawing/2014/main" id="{6EA52D08-94B3-7F30-DC40-AB2D208750D8}"/>
              </a:ext>
            </a:extLst>
          </p:cNvPr>
          <p:cNvPicPr>
            <a:picLocks noGrp="1" noChangeAspect="1"/>
          </p:cNvPicPr>
          <p:nvPr>
            <p:ph type="pic" sz="quarter" idx="10"/>
          </p:nvPr>
        </p:nvPicPr>
        <p:blipFill>
          <a:blip r:embed="rId2" cstate="screen">
            <a:extLst>
              <a:ext uri="{28A0092B-C50C-407E-A947-70E740481C1C}">
                <a14:useLocalDpi xmlns:a14="http://schemas.microsoft.com/office/drawing/2010/main"/>
              </a:ext>
            </a:extLst>
          </a:blip>
          <a:srcRect/>
          <a:stretch/>
        </p:blipFill>
        <p:spPr>
          <a:xfrm rot="10800000">
            <a:off x="0" y="377190"/>
            <a:ext cx="6095999" cy="6103620"/>
          </a:xfrm>
        </p:spPr>
      </p:pic>
      <p:sp>
        <p:nvSpPr>
          <p:cNvPr id="3" name="Title 2">
            <a:extLst>
              <a:ext uri="{FF2B5EF4-FFF2-40B4-BE49-F238E27FC236}">
                <a16:creationId xmlns:a16="http://schemas.microsoft.com/office/drawing/2014/main" id="{F0EE536F-4524-A39F-F388-FAC174BAED69}"/>
              </a:ext>
            </a:extLst>
          </p:cNvPr>
          <p:cNvSpPr>
            <a:spLocks noGrp="1"/>
          </p:cNvSpPr>
          <p:nvPr>
            <p:ph type="title"/>
          </p:nvPr>
        </p:nvSpPr>
        <p:spPr/>
        <p:txBody>
          <a:bodyPr/>
          <a:lstStyle/>
          <a:p>
            <a:r>
              <a:rPr lang="ja-JP" altLang="en-US">
                <a:solidFill>
                  <a:schemeClr val="accent1"/>
                </a:solidFill>
                <a:latin typeface="Yu Gothic Medium" panose="020B0400000000000000" pitchFamily="34" charset="-128"/>
                <a:ea typeface="Yu Gothic Medium" panose="020B0400000000000000" pitchFamily="34" charset="-128"/>
              </a:rPr>
              <a:t>土壌</a:t>
            </a:r>
            <a:endParaRPr lang="en-US" dirty="0">
              <a:solidFill>
                <a:schemeClr val="accent1"/>
              </a:solidFill>
              <a:latin typeface="Yu Gothic Medium" panose="020B0400000000000000" pitchFamily="34" charset="-128"/>
              <a:ea typeface="Yu Gothic Medium" panose="020B0400000000000000" pitchFamily="34" charset="-128"/>
            </a:endParaRPr>
          </a:p>
        </p:txBody>
      </p:sp>
      <p:sp>
        <p:nvSpPr>
          <p:cNvPr id="4" name="Text Placeholder 3">
            <a:extLst>
              <a:ext uri="{FF2B5EF4-FFF2-40B4-BE49-F238E27FC236}">
                <a16:creationId xmlns:a16="http://schemas.microsoft.com/office/drawing/2014/main" id="{DFA76B02-4AEC-2172-B359-91D3A36EDA82}"/>
              </a:ext>
            </a:extLst>
          </p:cNvPr>
          <p:cNvSpPr>
            <a:spLocks noGrp="1"/>
          </p:cNvSpPr>
          <p:nvPr>
            <p:ph type="body" sz="quarter" idx="11"/>
          </p:nvPr>
        </p:nvSpPr>
        <p:spPr>
          <a:xfrm>
            <a:off x="6456363" y="2391774"/>
            <a:ext cx="4783855" cy="1530521"/>
          </a:xfrm>
        </p:spPr>
        <p:txBody>
          <a:bodyPr/>
          <a:lstStyle/>
          <a:p>
            <a:r>
              <a:rPr lang="ja-JP" altLang="en-US" sz="1800" dirty="0">
                <a:latin typeface="Yu Gothic Medium" panose="020B0400000000000000" pitchFamily="34" charset="-128"/>
                <a:ea typeface="Yu Gothic Medium" panose="020B0400000000000000" pitchFamily="34" charset="-128"/>
              </a:rPr>
              <a:t>ヤラ・ヴァレーの北側は、表面は灰色から</a:t>
            </a:r>
            <a:br>
              <a:rPr lang="en-AU" altLang="ja-JP" sz="1800" dirty="0">
                <a:latin typeface="Yu Gothic Medium" panose="020B0400000000000000" pitchFamily="34" charset="-128"/>
                <a:ea typeface="Yu Gothic Medium" panose="020B0400000000000000" pitchFamily="34" charset="-128"/>
              </a:rPr>
            </a:br>
            <a:r>
              <a:rPr lang="ja-JP" altLang="en-US" sz="1800" dirty="0">
                <a:latin typeface="Yu Gothic Medium" panose="020B0400000000000000" pitchFamily="34" charset="-128"/>
                <a:ea typeface="Yu Gothic Medium" panose="020B0400000000000000" pitchFamily="34" charset="-128"/>
              </a:rPr>
              <a:t>灰褐色の土壌で、ローム状の砂から粘土質のロームまであり、下層土は赤褐色の粘土で、しばしば岩石で満たされています。もうひとつの主要な土壌は、渓谷の南側にある非常に深く肥沃な赤い火山性土壌です。</a:t>
            </a:r>
            <a:endParaRPr lang="en-AU" sz="1800" dirty="0">
              <a:latin typeface="Yu Gothic Medium" panose="020B0400000000000000" pitchFamily="34" charset="-128"/>
              <a:ea typeface="Yu Gothic Medium" panose="020B0400000000000000" pitchFamily="34" charset="-128"/>
            </a:endParaRPr>
          </a:p>
        </p:txBody>
      </p:sp>
    </p:spTree>
    <p:extLst>
      <p:ext uri="{BB962C8B-B14F-4D97-AF65-F5344CB8AC3E}">
        <p14:creationId xmlns:p14="http://schemas.microsoft.com/office/powerpoint/2010/main" val="366146892"/>
      </p:ext>
    </p:extLst>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a:extLst>
              <a:ext uri="{FF2B5EF4-FFF2-40B4-BE49-F238E27FC236}">
                <a16:creationId xmlns:a16="http://schemas.microsoft.com/office/drawing/2014/main" id="{82CF508A-2E67-5140-E925-74090ED3EE77}"/>
              </a:ext>
            </a:extLst>
          </p:cNvPr>
          <p:cNvPicPr>
            <a:picLocks noGrp="1" noChangeAspect="1"/>
          </p:cNvPicPr>
          <p:nvPr>
            <p:ph type="pic" sz="quarter" idx="10"/>
          </p:nvPr>
        </p:nvPicPr>
        <p:blipFill>
          <a:blip r:embed="rId3" cstate="screen">
            <a:extLst>
              <a:ext uri="{28A0092B-C50C-407E-A947-70E740481C1C}">
                <a14:useLocalDpi xmlns:a14="http://schemas.microsoft.com/office/drawing/2010/main"/>
              </a:ext>
            </a:extLst>
          </a:blip>
          <a:srcRect/>
          <a:stretch/>
        </p:blipFill>
        <p:spPr/>
      </p:pic>
      <p:sp>
        <p:nvSpPr>
          <p:cNvPr id="4" name="Text Placeholder 3">
            <a:extLst>
              <a:ext uri="{FF2B5EF4-FFF2-40B4-BE49-F238E27FC236}">
                <a16:creationId xmlns:a16="http://schemas.microsoft.com/office/drawing/2014/main" id="{7BB42F69-DEB7-5773-3A65-BA146BCF38AA}"/>
              </a:ext>
            </a:extLst>
          </p:cNvPr>
          <p:cNvSpPr>
            <a:spLocks noGrp="1"/>
          </p:cNvSpPr>
          <p:nvPr>
            <p:ph type="body" sz="quarter" idx="12"/>
          </p:nvPr>
        </p:nvSpPr>
        <p:spPr>
          <a:xfrm>
            <a:off x="6456363" y="2732668"/>
            <a:ext cx="4253969" cy="1530521"/>
          </a:xfrm>
        </p:spPr>
        <p:txBody>
          <a:bodyPr/>
          <a:lstStyle/>
          <a:p>
            <a:r>
              <a:rPr lang="en-AU" sz="1800" dirty="0" err="1">
                <a:latin typeface="Yu Gothic Medium" panose="020B0400000000000000" pitchFamily="34" charset="-128"/>
                <a:ea typeface="Yu Gothic Medium" panose="020B0400000000000000" pitchFamily="34" charset="-128"/>
              </a:rPr>
              <a:t>歴史的な意義</a:t>
            </a:r>
            <a:endParaRPr lang="en-AU" sz="1800" dirty="0">
              <a:latin typeface="Yu Gothic Medium" panose="020B0400000000000000" pitchFamily="34" charset="-128"/>
              <a:ea typeface="Yu Gothic Medium" panose="020B0400000000000000" pitchFamily="34" charset="-128"/>
            </a:endParaRPr>
          </a:p>
          <a:p>
            <a:r>
              <a:rPr lang="en-AU" sz="1800" dirty="0" err="1">
                <a:latin typeface="Yu Gothic Medium" panose="020B0400000000000000" pitchFamily="34" charset="-128"/>
                <a:ea typeface="Yu Gothic Medium" panose="020B0400000000000000" pitchFamily="34" charset="-128"/>
              </a:rPr>
              <a:t>海辺のリゾート地</a:t>
            </a:r>
            <a:endParaRPr lang="en-AU" sz="1800" dirty="0">
              <a:latin typeface="Yu Gothic Medium" panose="020B0400000000000000" pitchFamily="34" charset="-128"/>
              <a:ea typeface="Yu Gothic Medium" panose="020B0400000000000000" pitchFamily="34" charset="-128"/>
            </a:endParaRPr>
          </a:p>
          <a:p>
            <a:r>
              <a:rPr lang="en-AU" sz="1800" dirty="0" err="1">
                <a:latin typeface="Yu Gothic Medium" panose="020B0400000000000000" pitchFamily="34" charset="-128"/>
                <a:ea typeface="Yu Gothic Medium" panose="020B0400000000000000" pitchFamily="34" charset="-128"/>
              </a:rPr>
              <a:t>真の海洋性気候</a:t>
            </a:r>
            <a:endParaRPr lang="en-AU" sz="1800" dirty="0">
              <a:latin typeface="Yu Gothic Medium" panose="020B0400000000000000" pitchFamily="34" charset="-128"/>
              <a:ea typeface="Yu Gothic Medium" panose="020B0400000000000000" pitchFamily="34" charset="-128"/>
            </a:endParaRPr>
          </a:p>
          <a:p>
            <a:r>
              <a:rPr lang="en-AU" sz="1800" dirty="0" err="1">
                <a:latin typeface="Yu Gothic Medium" panose="020B0400000000000000" pitchFamily="34" charset="-128"/>
                <a:ea typeface="Yu Gothic Medium" panose="020B0400000000000000" pitchFamily="34" charset="-128"/>
              </a:rPr>
              <a:t>人気のグルメスポット</a:t>
            </a:r>
            <a:endParaRPr lang="en-AU" sz="1800" dirty="0">
              <a:latin typeface="Yu Gothic Medium" panose="020B0400000000000000" pitchFamily="34" charset="-128"/>
              <a:ea typeface="Yu Gothic Medium" panose="020B0400000000000000" pitchFamily="34" charset="-128"/>
            </a:endParaRPr>
          </a:p>
        </p:txBody>
      </p:sp>
      <p:sp>
        <p:nvSpPr>
          <p:cNvPr id="5" name="Text Placeholder 4">
            <a:extLst>
              <a:ext uri="{FF2B5EF4-FFF2-40B4-BE49-F238E27FC236}">
                <a16:creationId xmlns:a16="http://schemas.microsoft.com/office/drawing/2014/main" id="{19C3A12B-310C-87C5-933B-3A4543C5D38A}"/>
              </a:ext>
            </a:extLst>
          </p:cNvPr>
          <p:cNvSpPr>
            <a:spLocks noGrp="1"/>
          </p:cNvSpPr>
          <p:nvPr>
            <p:ph type="body" sz="quarter" idx="13"/>
          </p:nvPr>
        </p:nvSpPr>
        <p:spPr/>
        <p:txBody>
          <a:bodyPr/>
          <a:lstStyle/>
          <a:p>
            <a:r>
              <a:rPr lang="ja-JP" altLang="en-US">
                <a:solidFill>
                  <a:schemeClr val="accent1"/>
                </a:solidFill>
                <a:latin typeface="Yu Gothic Medium" panose="020B0400000000000000" pitchFamily="34" charset="-128"/>
                <a:ea typeface="Yu Gothic Medium" panose="020B0400000000000000" pitchFamily="34" charset="-128"/>
              </a:rPr>
              <a:t>モーニントン・ペニンシュラ</a:t>
            </a:r>
            <a:endParaRPr lang="en-US" dirty="0">
              <a:solidFill>
                <a:schemeClr val="accent1"/>
              </a:solidFill>
              <a:latin typeface="Yu Gothic Medium" panose="020B0400000000000000" pitchFamily="34" charset="-128"/>
              <a:ea typeface="Yu Gothic Medium" panose="020B0400000000000000" pitchFamily="34" charset="-128"/>
            </a:endParaRPr>
          </a:p>
        </p:txBody>
      </p:sp>
      <p:sp>
        <p:nvSpPr>
          <p:cNvPr id="2" name="Text Placeholder 3">
            <a:extLst>
              <a:ext uri="{FF2B5EF4-FFF2-40B4-BE49-F238E27FC236}">
                <a16:creationId xmlns:a16="http://schemas.microsoft.com/office/drawing/2014/main" id="{A065E7BA-EE4D-4D66-7E04-233973D224A0}"/>
              </a:ext>
            </a:extLst>
          </p:cNvPr>
          <p:cNvSpPr txBox="1">
            <a:spLocks/>
          </p:cNvSpPr>
          <p:nvPr/>
        </p:nvSpPr>
        <p:spPr>
          <a:xfrm>
            <a:off x="6456362" y="5150971"/>
            <a:ext cx="5189298" cy="1480352"/>
          </a:xfrm>
          <a:prstGeom prst="rect">
            <a:avLst/>
          </a:prstGeom>
        </p:spPr>
        <p:txBody>
          <a:bodyPr vert="horz" lIns="0" tIns="0" rIns="0" bIns="0" rtlCol="0">
            <a:noAutofit/>
          </a:bodyPr>
          <a:lstStyle>
            <a:lvl1pPr marL="0" indent="0" algn="l" defTabSz="914453" rtl="0" eaLnBrk="1" latinLnBrk="0" hangingPunct="1">
              <a:lnSpc>
                <a:spcPct val="100000"/>
              </a:lnSpc>
              <a:spcBef>
                <a:spcPts val="544"/>
              </a:spcBef>
              <a:buClr>
                <a:schemeClr val="accent4"/>
              </a:buClr>
              <a:buFont typeface="Arial" panose="020B0604020202020204" pitchFamily="34" charset="0"/>
              <a:buNone/>
              <a:defRPr sz="1600"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1pPr>
            <a:lvl2pPr marL="163304" indent="0" algn="l" defTabSz="914453" rtl="0" eaLnBrk="1" latinLnBrk="0" hangingPunct="1">
              <a:lnSpc>
                <a:spcPct val="100000"/>
              </a:lnSpc>
              <a:spcBef>
                <a:spcPct val="0"/>
              </a:spcBef>
              <a:buClrTx/>
              <a:buFont typeface="Arial" panose="020B0604020202020204" pitchFamily="34" charset="0"/>
              <a:buNone/>
              <a:defRPr sz="1600"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2pPr>
            <a:lvl3pPr marL="326609" indent="0" algn="l" defTabSz="914453" rtl="0" eaLnBrk="1" latinLnBrk="0" hangingPunct="1">
              <a:lnSpc>
                <a:spcPct val="100000"/>
              </a:lnSpc>
              <a:spcBef>
                <a:spcPct val="0"/>
              </a:spcBef>
              <a:buClrTx/>
              <a:buFont typeface="Arial" panose="020B0604020202020204" pitchFamily="34" charset="0"/>
              <a:buNone/>
              <a:defRPr sz="1600"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3pPr>
            <a:lvl4pPr marL="489913" indent="0" algn="l" defTabSz="914453" rtl="0" eaLnBrk="1" latinLnBrk="0" hangingPunct="1">
              <a:lnSpc>
                <a:spcPct val="100000"/>
              </a:lnSpc>
              <a:spcBef>
                <a:spcPct val="0"/>
              </a:spcBef>
              <a:buClrTx/>
              <a:buFont typeface="Arial" panose="020B0604020202020204" pitchFamily="34" charset="0"/>
              <a:buNone/>
              <a:defRPr sz="1600"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4pPr>
            <a:lvl5pPr marL="653218" indent="0" algn="l" defTabSz="914453" rtl="0" eaLnBrk="1" latinLnBrk="0" hangingPunct="1">
              <a:lnSpc>
                <a:spcPct val="100000"/>
              </a:lnSpc>
              <a:spcBef>
                <a:spcPct val="0"/>
              </a:spcBef>
              <a:buClrTx/>
              <a:buFont typeface="Arial" panose="020B0604020202020204" pitchFamily="34" charset="0"/>
              <a:buNone/>
              <a:defRPr sz="1600"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5pPr>
            <a:lvl6pPr marL="2514748"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974"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01"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427"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ja-JP" altLang="en-US" b="1" dirty="0">
                <a:solidFill>
                  <a:schemeClr val="accent5"/>
                </a:solidFill>
                <a:latin typeface="Yu Gothic" panose="020B0400000000000000" pitchFamily="34" charset="-128"/>
                <a:ea typeface="Yu Gothic" panose="020B0400000000000000" pitchFamily="34" charset="-128"/>
              </a:rPr>
              <a:t>おもしろ情報</a:t>
            </a:r>
            <a:endParaRPr lang="en-AU" altLang="ja-JP" b="1" dirty="0">
              <a:solidFill>
                <a:schemeClr val="accent5"/>
              </a:solidFill>
              <a:latin typeface="Yu Gothic" panose="020B0400000000000000" pitchFamily="34" charset="-128"/>
              <a:ea typeface="Yu Gothic" panose="020B0400000000000000" pitchFamily="34" charset="-128"/>
            </a:endParaRPr>
          </a:p>
          <a:p>
            <a:r>
              <a:rPr lang="ja-JP" altLang="en-US" dirty="0">
                <a:latin typeface="Yu Gothic Medium" panose="020B0400000000000000" pitchFamily="34" charset="-128"/>
                <a:ea typeface="Yu Gothic Medium" panose="020B0400000000000000" pitchFamily="34" charset="-128"/>
              </a:rPr>
              <a:t>モーニントン・ペニンシュラのブドウ畑は</a:t>
            </a:r>
            <a:br>
              <a:rPr lang="en-AU" altLang="ja-JP" dirty="0">
                <a:latin typeface="Yu Gothic Medium" panose="020B0400000000000000" pitchFamily="34" charset="-128"/>
                <a:ea typeface="Yu Gothic Medium" panose="020B0400000000000000" pitchFamily="34" charset="-128"/>
              </a:rPr>
            </a:br>
            <a:r>
              <a:rPr lang="ja-JP" altLang="en-US" dirty="0">
                <a:latin typeface="Yu Gothic Medium" panose="020B0400000000000000" pitchFamily="34" charset="-128"/>
                <a:ea typeface="Yu Gothic Medium" panose="020B0400000000000000" pitchFamily="34" charset="-128"/>
              </a:rPr>
              <a:t>全て海から</a:t>
            </a:r>
            <a:r>
              <a:rPr lang="en-US" altLang="ja-JP" dirty="0">
                <a:latin typeface="Yu Gothic Medium" panose="020B0400000000000000" pitchFamily="34" charset="-128"/>
                <a:ea typeface="Yu Gothic Medium" panose="020B0400000000000000" pitchFamily="34" charset="-128"/>
              </a:rPr>
              <a:t>7</a:t>
            </a:r>
            <a:r>
              <a:rPr lang="en-AU" dirty="0">
                <a:latin typeface="Yu Gothic Medium" panose="020B0400000000000000" pitchFamily="34" charset="-128"/>
                <a:ea typeface="Yu Gothic Medium" panose="020B0400000000000000" pitchFamily="34" charset="-128"/>
              </a:rPr>
              <a:t>km</a:t>
            </a:r>
            <a:r>
              <a:rPr lang="ja-JP" altLang="en-US" dirty="0">
                <a:latin typeface="Yu Gothic Medium" panose="020B0400000000000000" pitchFamily="34" charset="-128"/>
                <a:ea typeface="Yu Gothic Medium" panose="020B0400000000000000" pitchFamily="34" charset="-128"/>
              </a:rPr>
              <a:t>以内のところにあります。</a:t>
            </a:r>
            <a:endParaRPr lang="en-AU" dirty="0">
              <a:latin typeface="Yu Gothic Medium" panose="020B0400000000000000" pitchFamily="34" charset="-128"/>
              <a:ea typeface="Yu Gothic Medium" panose="020B0400000000000000" pitchFamily="34" charset="-128"/>
            </a:endParaRPr>
          </a:p>
        </p:txBody>
      </p:sp>
    </p:spTree>
    <p:extLst>
      <p:ext uri="{BB962C8B-B14F-4D97-AF65-F5344CB8AC3E}">
        <p14:creationId xmlns:p14="http://schemas.microsoft.com/office/powerpoint/2010/main" val="67138184"/>
      </p:ext>
    </p:extLst>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Placeholder 9">
            <a:extLst>
              <a:ext uri="{FF2B5EF4-FFF2-40B4-BE49-F238E27FC236}">
                <a16:creationId xmlns:a16="http://schemas.microsoft.com/office/drawing/2014/main" id="{BD997F80-B286-F96A-F7AF-22F1EC35FD62}"/>
              </a:ext>
            </a:extLst>
          </p:cNvPr>
          <p:cNvPicPr>
            <a:picLocks noGrp="1" noChangeAspect="1"/>
          </p:cNvPicPr>
          <p:nvPr>
            <p:ph type="pic" sz="quarter" idx="13"/>
          </p:nvPr>
        </p:nvPicPr>
        <p:blipFill>
          <a:blip r:embed="rId2" cstate="screen">
            <a:extLst>
              <a:ext uri="{28A0092B-C50C-407E-A947-70E740481C1C}">
                <a14:useLocalDpi xmlns:a14="http://schemas.microsoft.com/office/drawing/2010/main"/>
              </a:ext>
            </a:extLst>
          </a:blip>
          <a:srcRect/>
          <a:stretch/>
        </p:blipFill>
        <p:spPr>
          <a:xfrm>
            <a:off x="0" y="7938"/>
            <a:ext cx="6096000" cy="6850062"/>
          </a:xfrm>
        </p:spPr>
      </p:pic>
      <p:sp>
        <p:nvSpPr>
          <p:cNvPr id="15" name="TextBox 14">
            <a:extLst>
              <a:ext uri="{FF2B5EF4-FFF2-40B4-BE49-F238E27FC236}">
                <a16:creationId xmlns:a16="http://schemas.microsoft.com/office/drawing/2014/main" id="{68C01D7C-89B0-6C66-28DA-41E3A63AC71C}"/>
              </a:ext>
            </a:extLst>
          </p:cNvPr>
          <p:cNvSpPr txBox="1"/>
          <p:nvPr/>
        </p:nvSpPr>
        <p:spPr>
          <a:xfrm>
            <a:off x="527854" y="1208526"/>
            <a:ext cx="5183398" cy="584775"/>
          </a:xfrm>
          <a:prstGeom prst="rect">
            <a:avLst/>
          </a:prstGeom>
          <a:noFill/>
        </p:spPr>
        <p:txBody>
          <a:bodyPr wrap="square" rtlCol="0">
            <a:spAutoFit/>
          </a:bodyPr>
          <a:lstStyle/>
          <a:p>
            <a:pPr algn="l"/>
            <a:r>
              <a:rPr lang="ja-JP" altLang="en-US" sz="3200" dirty="0">
                <a:solidFill>
                  <a:schemeClr val="accent1"/>
                </a:solidFill>
                <a:effectLst/>
                <a:latin typeface="Yu Gothic Medium" panose="020B0400000000000000" pitchFamily="34" charset="-128"/>
                <a:ea typeface="Yu Gothic Medium" panose="020B0400000000000000" pitchFamily="34" charset="-128"/>
                <a:cs typeface="Inter Display" panose="02000503000000020004" pitchFamily="2" charset="0"/>
              </a:rPr>
              <a:t>真の海洋性気候</a:t>
            </a:r>
            <a:endParaRPr lang="en-US" sz="3200" dirty="0">
              <a:solidFill>
                <a:schemeClr val="accent1"/>
              </a:solidFill>
              <a:effectLst/>
              <a:latin typeface="Yu Gothic Medium" panose="020B0400000000000000" pitchFamily="34" charset="-128"/>
              <a:ea typeface="Yu Gothic Medium" panose="020B0400000000000000" pitchFamily="34" charset="-128"/>
              <a:cs typeface="Inter Display" panose="02000503000000020004" pitchFamily="2" charset="0"/>
            </a:endParaRPr>
          </a:p>
        </p:txBody>
      </p:sp>
      <p:sp>
        <p:nvSpPr>
          <p:cNvPr id="16" name="TextBox 15">
            <a:extLst>
              <a:ext uri="{FF2B5EF4-FFF2-40B4-BE49-F238E27FC236}">
                <a16:creationId xmlns:a16="http://schemas.microsoft.com/office/drawing/2014/main" id="{85A8CF88-CF52-DF95-B6D1-480B2D42DC8A}"/>
              </a:ext>
            </a:extLst>
          </p:cNvPr>
          <p:cNvSpPr txBox="1"/>
          <p:nvPr/>
        </p:nvSpPr>
        <p:spPr>
          <a:xfrm>
            <a:off x="527854" y="1793301"/>
            <a:ext cx="3750849" cy="315343"/>
          </a:xfrm>
          <a:prstGeom prst="rect">
            <a:avLst/>
          </a:prstGeom>
          <a:noFill/>
        </p:spPr>
        <p:txBody>
          <a:bodyPr wrap="square" rtlCol="0">
            <a:spAutoFit/>
          </a:bodyPr>
          <a:lstStyle/>
          <a:p>
            <a:pPr>
              <a:lnSpc>
                <a:spcPct val="90000"/>
              </a:lnSpc>
            </a:pPr>
            <a:r>
              <a:rPr lang="ja-JP" altLang="en-US" sz="1600" spc="-300" dirty="0">
                <a:solidFill>
                  <a:schemeClr val="accent1"/>
                </a:solidFill>
                <a:latin typeface="Yu Gothic Medium" panose="020B0400000000000000" pitchFamily="34" charset="-128"/>
                <a:ea typeface="Yu Gothic Medium" panose="020B0400000000000000" pitchFamily="34" charset="-128"/>
              </a:rPr>
              <a:t>メゾクリマとミクロクリマがいくつも存在する。</a:t>
            </a:r>
            <a:endParaRPr lang="en-AU" sz="1600" spc="-300" dirty="0">
              <a:solidFill>
                <a:schemeClr val="accent1"/>
              </a:solidFill>
              <a:latin typeface="Yu Gothic Medium" panose="020B0400000000000000" pitchFamily="34" charset="-128"/>
              <a:ea typeface="Yu Gothic Medium" panose="020B0400000000000000" pitchFamily="34" charset="-128"/>
            </a:endParaRPr>
          </a:p>
        </p:txBody>
      </p:sp>
      <p:cxnSp>
        <p:nvCxnSpPr>
          <p:cNvPr id="18" name="Straight Connector 17">
            <a:extLst>
              <a:ext uri="{FF2B5EF4-FFF2-40B4-BE49-F238E27FC236}">
                <a16:creationId xmlns:a16="http://schemas.microsoft.com/office/drawing/2014/main" id="{4AABE2D6-B861-920A-136A-472EB3C9908E}"/>
              </a:ext>
            </a:extLst>
          </p:cNvPr>
          <p:cNvCxnSpPr>
            <a:cxnSpLocks/>
          </p:cNvCxnSpPr>
          <p:nvPr/>
        </p:nvCxnSpPr>
        <p:spPr>
          <a:xfrm flipH="1">
            <a:off x="8610168" y="-119548"/>
            <a:ext cx="2162815" cy="7199078"/>
          </a:xfrm>
          <a:prstGeom prst="line">
            <a:avLst/>
          </a:prstGeom>
          <a:ln w="127000">
            <a:solidFill>
              <a:schemeClr val="accent2"/>
            </a:solidFill>
          </a:ln>
        </p:spPr>
        <p:style>
          <a:lnRef idx="1">
            <a:schemeClr val="accent1"/>
          </a:lnRef>
          <a:fillRef idx="0">
            <a:schemeClr val="accent1"/>
          </a:fillRef>
          <a:effectRef idx="0">
            <a:schemeClr val="accent1"/>
          </a:effectRef>
          <a:fontRef idx="minor">
            <a:schemeClr val="tx1"/>
          </a:fontRef>
        </p:style>
      </p:cxnSp>
      <p:sp>
        <p:nvSpPr>
          <p:cNvPr id="19" name="Text Placeholder 9">
            <a:extLst>
              <a:ext uri="{FF2B5EF4-FFF2-40B4-BE49-F238E27FC236}">
                <a16:creationId xmlns:a16="http://schemas.microsoft.com/office/drawing/2014/main" id="{DAD04771-8E54-30F3-BFFF-6110C53827AE}"/>
              </a:ext>
            </a:extLst>
          </p:cNvPr>
          <p:cNvSpPr txBox="1">
            <a:spLocks/>
          </p:cNvSpPr>
          <p:nvPr/>
        </p:nvSpPr>
        <p:spPr>
          <a:xfrm>
            <a:off x="6369168" y="3748036"/>
            <a:ext cx="2748500" cy="1396204"/>
          </a:xfrm>
          <a:prstGeom prst="rect">
            <a:avLst/>
          </a:prstGeom>
        </p:spPr>
        <p:txBody>
          <a:bodyPr vert="horz" lIns="0" tIns="0" rIns="0" bIns="0" rtlCol="0" anchor="b">
            <a:noAutofit/>
          </a:bodyPr>
          <a:lstStyle>
            <a:lvl1pPr marL="0" indent="0" algn="l" defTabSz="914453" rtl="0" eaLnBrk="1" latinLnBrk="0" hangingPunct="1">
              <a:lnSpc>
                <a:spcPct val="100000"/>
              </a:lnSpc>
              <a:spcBef>
                <a:spcPts val="544"/>
              </a:spcBef>
              <a:buClr>
                <a:schemeClr val="accent4"/>
              </a:buClr>
              <a:buFontTx/>
              <a:buNone/>
              <a:defRPr sz="2800" b="0" i="0" kern="1200">
                <a:solidFill>
                  <a:schemeClr val="bg1">
                    <a:lumMod val="95000"/>
                  </a:schemeClr>
                </a:solidFill>
                <a:latin typeface="Neue Haas Grotesk Text Pro" panose="020B0504020202020204" pitchFamily="34" charset="77"/>
                <a:ea typeface="Inter Display" panose="02000503000000020004" pitchFamily="2" charset="0"/>
                <a:cs typeface="Inter Display" panose="02000503000000020004" pitchFamily="2" charset="0"/>
              </a:defRPr>
            </a:lvl1pPr>
            <a:lvl2pPr marL="422550" indent="-259245" algn="l" defTabSz="914453" rtl="0" eaLnBrk="1" latinLnBrk="0" hangingPunct="1">
              <a:lnSpc>
                <a:spcPct val="100000"/>
              </a:lnSpc>
              <a:spcBef>
                <a:spcPct val="0"/>
              </a:spcBef>
              <a:buClrTx/>
              <a:buFont typeface="Arial" panose="020B0604020202020204" pitchFamily="34" charset="0"/>
              <a:buChar char="•"/>
              <a:defRPr sz="1634" b="0" i="0" kern="1200">
                <a:solidFill>
                  <a:schemeClr val="tx1"/>
                </a:solidFill>
                <a:latin typeface="Inter Display" panose="02000503000000020004" pitchFamily="2" charset="0"/>
                <a:ea typeface="Inter Display" panose="02000503000000020004" pitchFamily="2" charset="0"/>
                <a:cs typeface="Inter Display" panose="02000503000000020004" pitchFamily="2" charset="0"/>
              </a:defRPr>
            </a:lvl2pPr>
            <a:lvl3pPr marL="585854" indent="-259245" algn="l" defTabSz="914453" rtl="0" eaLnBrk="1" latinLnBrk="0" hangingPunct="1">
              <a:lnSpc>
                <a:spcPct val="100000"/>
              </a:lnSpc>
              <a:spcBef>
                <a:spcPct val="0"/>
              </a:spcBef>
              <a:buClrTx/>
              <a:buFont typeface="Arial" panose="020B0604020202020204" pitchFamily="34" charset="0"/>
              <a:buChar char="•"/>
              <a:defRPr sz="1634" b="0" i="0" kern="1200">
                <a:solidFill>
                  <a:schemeClr val="tx1"/>
                </a:solidFill>
                <a:latin typeface="Inter Display" panose="02000503000000020004" pitchFamily="2" charset="0"/>
                <a:ea typeface="Inter Display" panose="02000503000000020004" pitchFamily="2" charset="0"/>
                <a:cs typeface="Inter Display" panose="02000503000000020004" pitchFamily="2" charset="0"/>
              </a:defRPr>
            </a:lvl3pPr>
            <a:lvl4pPr marL="749159" indent="-259245" algn="l" defTabSz="914453" rtl="0" eaLnBrk="1" latinLnBrk="0" hangingPunct="1">
              <a:lnSpc>
                <a:spcPct val="100000"/>
              </a:lnSpc>
              <a:spcBef>
                <a:spcPct val="0"/>
              </a:spcBef>
              <a:buClrTx/>
              <a:buFont typeface="Arial" panose="020B0604020202020204" pitchFamily="34" charset="0"/>
              <a:buChar char="•"/>
              <a:defRPr sz="1634" b="0" i="0" kern="1200">
                <a:solidFill>
                  <a:schemeClr val="tx1"/>
                </a:solidFill>
                <a:latin typeface="Inter Display" panose="02000503000000020004" pitchFamily="2" charset="0"/>
                <a:ea typeface="Inter Display" panose="02000503000000020004" pitchFamily="2" charset="0"/>
                <a:cs typeface="Inter Display" panose="02000503000000020004" pitchFamily="2" charset="0"/>
              </a:defRPr>
            </a:lvl4pPr>
            <a:lvl5pPr marL="912464" indent="-259245" algn="l" defTabSz="914453" rtl="0" eaLnBrk="1" latinLnBrk="0" hangingPunct="1">
              <a:lnSpc>
                <a:spcPct val="100000"/>
              </a:lnSpc>
              <a:spcBef>
                <a:spcPct val="0"/>
              </a:spcBef>
              <a:buClrTx/>
              <a:buFont typeface="Arial" panose="020B0604020202020204" pitchFamily="34" charset="0"/>
              <a:buChar char="•"/>
              <a:defRPr sz="1634" b="0" i="0" kern="1200">
                <a:solidFill>
                  <a:schemeClr val="tx1"/>
                </a:solidFill>
                <a:latin typeface="Inter Display" panose="02000503000000020004" pitchFamily="2" charset="0"/>
                <a:ea typeface="Inter Display" panose="02000503000000020004" pitchFamily="2" charset="0"/>
                <a:cs typeface="Inter Display" panose="02000503000000020004" pitchFamily="2" charset="0"/>
              </a:defRPr>
            </a:lvl5pPr>
            <a:lvl6pPr marL="2514748"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974"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01"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427"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ja-JP" altLang="en-US" b="1" dirty="0">
                <a:solidFill>
                  <a:schemeClr val="accent3"/>
                </a:solidFill>
                <a:latin typeface="Yu Gothic" panose="020B0400000000000000" pitchFamily="34" charset="-128"/>
                <a:ea typeface="Yu Gothic" panose="020B0400000000000000" pitchFamily="34" charset="-128"/>
              </a:rPr>
              <a:t>モーニントン・ペニンシュラの標高 </a:t>
            </a:r>
            <a:br>
              <a:rPr lang="en-AU" altLang="ja-JP" b="1" dirty="0">
                <a:solidFill>
                  <a:schemeClr val="accent3"/>
                </a:solidFill>
                <a:latin typeface="Yu Gothic" panose="020B0400000000000000" pitchFamily="34" charset="-128"/>
                <a:ea typeface="Yu Gothic" panose="020B0400000000000000" pitchFamily="34" charset="-128"/>
              </a:rPr>
            </a:br>
            <a:r>
              <a:rPr lang="en-US" sz="1800" dirty="0">
                <a:solidFill>
                  <a:srgbClr val="B2D8BE"/>
                </a:solidFill>
                <a:latin typeface="Neue Haas Grotesk Text Pro" panose="020B0504020202020204" pitchFamily="34" charset="77"/>
              </a:rPr>
              <a:t>10–260M (32–853FT)</a:t>
            </a:r>
          </a:p>
        </p:txBody>
      </p:sp>
      <p:cxnSp>
        <p:nvCxnSpPr>
          <p:cNvPr id="20" name="Straight Connector 19">
            <a:extLst>
              <a:ext uri="{FF2B5EF4-FFF2-40B4-BE49-F238E27FC236}">
                <a16:creationId xmlns:a16="http://schemas.microsoft.com/office/drawing/2014/main" id="{AD851A39-2773-8080-AF81-E19F23ED0B46}"/>
              </a:ext>
            </a:extLst>
          </p:cNvPr>
          <p:cNvCxnSpPr>
            <a:cxnSpLocks/>
          </p:cNvCxnSpPr>
          <p:nvPr/>
        </p:nvCxnSpPr>
        <p:spPr>
          <a:xfrm>
            <a:off x="7585173" y="6349251"/>
            <a:ext cx="965420" cy="0"/>
          </a:xfrm>
          <a:prstGeom prst="line">
            <a:avLst/>
          </a:prstGeom>
          <a:ln w="19050">
            <a:solidFill>
              <a:schemeClr val="tx1"/>
            </a:solidFill>
            <a:prstDash val="sysDot"/>
          </a:ln>
        </p:spPr>
        <p:style>
          <a:lnRef idx="2">
            <a:schemeClr val="accent1"/>
          </a:lnRef>
          <a:fillRef idx="0">
            <a:schemeClr val="accent1"/>
          </a:fillRef>
          <a:effectRef idx="1">
            <a:schemeClr val="accent1"/>
          </a:effectRef>
          <a:fontRef idx="minor">
            <a:schemeClr val="tx1"/>
          </a:fontRef>
        </p:style>
      </p:cxnSp>
      <p:cxnSp>
        <p:nvCxnSpPr>
          <p:cNvPr id="21" name="Straight Connector 20">
            <a:extLst>
              <a:ext uri="{FF2B5EF4-FFF2-40B4-BE49-F238E27FC236}">
                <a16:creationId xmlns:a16="http://schemas.microsoft.com/office/drawing/2014/main" id="{889F7D25-0596-8B30-8614-4B8A9BF63476}"/>
              </a:ext>
            </a:extLst>
          </p:cNvPr>
          <p:cNvCxnSpPr>
            <a:cxnSpLocks/>
          </p:cNvCxnSpPr>
          <p:nvPr/>
        </p:nvCxnSpPr>
        <p:spPr>
          <a:xfrm flipV="1">
            <a:off x="7585173" y="5226250"/>
            <a:ext cx="0" cy="1123001"/>
          </a:xfrm>
          <a:prstGeom prst="line">
            <a:avLst/>
          </a:prstGeom>
          <a:ln w="19050">
            <a:solidFill>
              <a:schemeClr val="tx1"/>
            </a:solidFill>
            <a:prstDash val="sysDot"/>
          </a:ln>
        </p:spPr>
        <p:style>
          <a:lnRef idx="2">
            <a:schemeClr val="accent1"/>
          </a:lnRef>
          <a:fillRef idx="0">
            <a:schemeClr val="accent1"/>
          </a:fillRef>
          <a:effectRef idx="1">
            <a:schemeClr val="accent1"/>
          </a:effectRef>
          <a:fontRef idx="minor">
            <a:schemeClr val="tx1"/>
          </a:fontRef>
        </p:style>
      </p:cxnSp>
      <p:sp>
        <p:nvSpPr>
          <p:cNvPr id="22" name="Oval 21">
            <a:extLst>
              <a:ext uri="{FF2B5EF4-FFF2-40B4-BE49-F238E27FC236}">
                <a16:creationId xmlns:a16="http://schemas.microsoft.com/office/drawing/2014/main" id="{F8E06150-F54E-E59F-CF58-50D90F211402}"/>
              </a:ext>
            </a:extLst>
          </p:cNvPr>
          <p:cNvSpPr/>
          <p:nvPr/>
        </p:nvSpPr>
        <p:spPr>
          <a:xfrm>
            <a:off x="10133262" y="1254309"/>
            <a:ext cx="360000" cy="360000"/>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0" i="0" dirty="0">
              <a:latin typeface="Neue Haas Grotesk Text Pro" panose="020B0504020202020204" pitchFamily="34" charset="77"/>
            </a:endParaRPr>
          </a:p>
        </p:txBody>
      </p:sp>
      <p:sp>
        <p:nvSpPr>
          <p:cNvPr id="23" name="Oval 22">
            <a:extLst>
              <a:ext uri="{FF2B5EF4-FFF2-40B4-BE49-F238E27FC236}">
                <a16:creationId xmlns:a16="http://schemas.microsoft.com/office/drawing/2014/main" id="{CA22B461-B699-0864-A7D0-0022A96FCC64}"/>
              </a:ext>
            </a:extLst>
          </p:cNvPr>
          <p:cNvSpPr/>
          <p:nvPr/>
        </p:nvSpPr>
        <p:spPr>
          <a:xfrm>
            <a:off x="9675515" y="2748202"/>
            <a:ext cx="360000" cy="360000"/>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0" i="0" dirty="0">
              <a:latin typeface="Neue Haas Grotesk Text Pro" panose="020B0504020202020204" pitchFamily="34" charset="77"/>
            </a:endParaRPr>
          </a:p>
        </p:txBody>
      </p:sp>
      <p:sp>
        <p:nvSpPr>
          <p:cNvPr id="33" name="Oval 32">
            <a:extLst>
              <a:ext uri="{FF2B5EF4-FFF2-40B4-BE49-F238E27FC236}">
                <a16:creationId xmlns:a16="http://schemas.microsoft.com/office/drawing/2014/main" id="{2647705B-07BD-1F86-37B6-2BA346C6070D}"/>
              </a:ext>
            </a:extLst>
          </p:cNvPr>
          <p:cNvSpPr/>
          <p:nvPr/>
        </p:nvSpPr>
        <p:spPr>
          <a:xfrm>
            <a:off x="9227360" y="4316851"/>
            <a:ext cx="360000" cy="360000"/>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0" i="0" dirty="0">
              <a:latin typeface="Neue Haas Grotesk Text Pro" panose="020B0504020202020204" pitchFamily="34" charset="77"/>
            </a:endParaRPr>
          </a:p>
        </p:txBody>
      </p:sp>
      <p:sp>
        <p:nvSpPr>
          <p:cNvPr id="34" name="Oval 33">
            <a:extLst>
              <a:ext uri="{FF2B5EF4-FFF2-40B4-BE49-F238E27FC236}">
                <a16:creationId xmlns:a16="http://schemas.microsoft.com/office/drawing/2014/main" id="{B9017B30-538E-8913-B3CF-1FCA80EBDFFE}"/>
              </a:ext>
            </a:extLst>
          </p:cNvPr>
          <p:cNvSpPr/>
          <p:nvPr/>
        </p:nvSpPr>
        <p:spPr>
          <a:xfrm>
            <a:off x="8739260" y="5874868"/>
            <a:ext cx="360000" cy="360000"/>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0" i="0" dirty="0">
              <a:latin typeface="Neue Haas Grotesk Text Pro" panose="020B0504020202020204" pitchFamily="34" charset="77"/>
            </a:endParaRPr>
          </a:p>
        </p:txBody>
      </p:sp>
      <p:sp>
        <p:nvSpPr>
          <p:cNvPr id="35" name="Oval 34">
            <a:extLst>
              <a:ext uri="{FF2B5EF4-FFF2-40B4-BE49-F238E27FC236}">
                <a16:creationId xmlns:a16="http://schemas.microsoft.com/office/drawing/2014/main" id="{FE55F1B0-190C-3E35-B030-7D7D86C760D7}"/>
              </a:ext>
            </a:extLst>
          </p:cNvPr>
          <p:cNvSpPr/>
          <p:nvPr/>
        </p:nvSpPr>
        <p:spPr>
          <a:xfrm>
            <a:off x="8647076" y="6176582"/>
            <a:ext cx="392081" cy="392081"/>
          </a:xfrm>
          <a:prstGeom prst="ellipse">
            <a:avLst/>
          </a:prstGeom>
          <a:solidFill>
            <a:schemeClr val="accent3"/>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n>
                <a:solidFill>
                  <a:sysClr val="windowText" lastClr="000000"/>
                </a:solidFill>
              </a:ln>
              <a:solidFill>
                <a:schemeClr val="accent3"/>
              </a:solidFill>
            </a:endParaRPr>
          </a:p>
        </p:txBody>
      </p:sp>
      <p:sp>
        <p:nvSpPr>
          <p:cNvPr id="36" name="Title 2">
            <a:extLst>
              <a:ext uri="{FF2B5EF4-FFF2-40B4-BE49-F238E27FC236}">
                <a16:creationId xmlns:a16="http://schemas.microsoft.com/office/drawing/2014/main" id="{208F325C-91AD-491C-6A53-708A5125895C}"/>
              </a:ext>
            </a:extLst>
          </p:cNvPr>
          <p:cNvSpPr txBox="1">
            <a:spLocks/>
          </p:cNvSpPr>
          <p:nvPr/>
        </p:nvSpPr>
        <p:spPr>
          <a:xfrm>
            <a:off x="623888" y="453633"/>
            <a:ext cx="5334275" cy="820910"/>
          </a:xfrm>
          <a:prstGeom prst="rect">
            <a:avLst/>
          </a:prstGeom>
        </p:spPr>
        <p:txBody>
          <a:bodyPr vert="horz" lIns="0" tIns="0" rIns="0" bIns="0" rtlCol="0" anchor="b" anchorCtr="0">
            <a:noAutofit/>
          </a:bodyPr>
          <a:lstStyle>
            <a:lvl1pPr algn="l" defTabSz="914453" rtl="0" eaLnBrk="1" latinLnBrk="0" hangingPunct="1">
              <a:lnSpc>
                <a:spcPct val="80000"/>
              </a:lnSpc>
              <a:spcBef>
                <a:spcPct val="0"/>
              </a:spcBef>
              <a:buNone/>
              <a:defRPr sz="5443" b="0" i="0" kern="1200" cap="all" baseline="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1pPr>
          </a:lstStyle>
          <a:p>
            <a:r>
              <a:rPr lang="ja-JP" altLang="en-US" dirty="0">
                <a:solidFill>
                  <a:schemeClr val="accent1"/>
                </a:solidFill>
                <a:latin typeface="Yu Gothic Medium" panose="020B0400000000000000" pitchFamily="34" charset="-128"/>
                <a:ea typeface="Yu Gothic Medium" panose="020B0400000000000000" pitchFamily="34" charset="-128"/>
              </a:rPr>
              <a:t>気候</a:t>
            </a:r>
            <a:endParaRPr lang="en-US" dirty="0">
              <a:solidFill>
                <a:schemeClr val="accent1"/>
              </a:solidFill>
              <a:latin typeface="Yu Gothic Medium" panose="020B0400000000000000" pitchFamily="34" charset="-128"/>
              <a:ea typeface="Yu Gothic Medium" panose="020B0400000000000000" pitchFamily="34" charset="-128"/>
            </a:endParaRPr>
          </a:p>
        </p:txBody>
      </p:sp>
      <p:sp>
        <p:nvSpPr>
          <p:cNvPr id="38" name="TextBox 37">
            <a:extLst>
              <a:ext uri="{FF2B5EF4-FFF2-40B4-BE49-F238E27FC236}">
                <a16:creationId xmlns:a16="http://schemas.microsoft.com/office/drawing/2014/main" id="{33621C9A-90FB-BAD1-7132-74779E4E6A4A}"/>
              </a:ext>
            </a:extLst>
          </p:cNvPr>
          <p:cNvSpPr txBox="1"/>
          <p:nvPr/>
        </p:nvSpPr>
        <p:spPr>
          <a:xfrm>
            <a:off x="9228352" y="5836182"/>
            <a:ext cx="2092341" cy="800219"/>
          </a:xfrm>
          <a:prstGeom prst="rect">
            <a:avLst/>
          </a:prstGeom>
          <a:noFill/>
        </p:spPr>
        <p:txBody>
          <a:bodyPr wrap="square">
            <a:spAutoFit/>
          </a:bodyPr>
          <a:lstStyle/>
          <a:p>
            <a:r>
              <a:rPr lang="ja-JP" altLang="en-US" b="1">
                <a:solidFill>
                  <a:srgbClr val="601329"/>
                </a:solidFill>
                <a:latin typeface="Yu Gothic" panose="020B0400000000000000" pitchFamily="34" charset="-128"/>
                <a:ea typeface="Yu Gothic" panose="020B0400000000000000" pitchFamily="34" charset="-128"/>
              </a:rPr>
              <a:t>低</a:t>
            </a:r>
            <a:endParaRPr lang="en-US" b="1" dirty="0">
              <a:solidFill>
                <a:srgbClr val="601329"/>
              </a:solidFill>
              <a:latin typeface="Yu Gothic" panose="020B0400000000000000" pitchFamily="34" charset="-128"/>
              <a:ea typeface="Yu Gothic" panose="020B0400000000000000" pitchFamily="34" charset="-128"/>
            </a:endParaRPr>
          </a:p>
          <a:p>
            <a:r>
              <a:rPr lang="en-US" sz="1400" dirty="0">
                <a:solidFill>
                  <a:srgbClr val="601329"/>
                </a:solidFill>
                <a:latin typeface="Neue Haas Grotesk Text Pro" panose="020B0504020202020204" pitchFamily="34" charset="77"/>
              </a:rPr>
              <a:t>0–499</a:t>
            </a:r>
            <a:r>
              <a:rPr lang="en-US" sz="1400" dirty="0">
                <a:solidFill>
                  <a:srgbClr val="601329"/>
                </a:solidFill>
                <a:latin typeface="Yu Gothic Medium" panose="020B0400000000000000" pitchFamily="34" charset="-128"/>
                <a:ea typeface="Yu Gothic Medium" panose="020B0400000000000000" pitchFamily="34" charset="-128"/>
              </a:rPr>
              <a:t>m</a:t>
            </a:r>
            <a:br>
              <a:rPr lang="en-US" sz="1400" dirty="0">
                <a:solidFill>
                  <a:srgbClr val="601329"/>
                </a:solidFill>
                <a:latin typeface="Neue Haas Grotesk Text Pro" panose="020B0504020202020204" pitchFamily="34" charset="77"/>
              </a:rPr>
            </a:br>
            <a:r>
              <a:rPr lang="en-US" sz="1400" dirty="0">
                <a:solidFill>
                  <a:srgbClr val="601329"/>
                </a:solidFill>
                <a:latin typeface="Neue Haas Grotesk Text Pro" panose="020B0504020202020204" pitchFamily="34" charset="77"/>
              </a:rPr>
              <a:t>(0–1,639</a:t>
            </a:r>
            <a:r>
              <a:rPr lang="en-US" sz="1400" dirty="0">
                <a:solidFill>
                  <a:srgbClr val="601329"/>
                </a:solidFill>
                <a:latin typeface="Yu Gothic Medium" panose="020B0400000000000000" pitchFamily="34" charset="-128"/>
                <a:ea typeface="Yu Gothic Medium" panose="020B0400000000000000" pitchFamily="34" charset="-128"/>
              </a:rPr>
              <a:t>ft</a:t>
            </a:r>
            <a:r>
              <a:rPr lang="en-US" sz="1400" dirty="0">
                <a:solidFill>
                  <a:srgbClr val="601329"/>
                </a:solidFill>
                <a:latin typeface="Neue Haas Grotesk Text Pro" panose="020B0504020202020204" pitchFamily="34" charset="77"/>
              </a:rPr>
              <a:t>)</a:t>
            </a:r>
          </a:p>
        </p:txBody>
      </p:sp>
      <p:sp>
        <p:nvSpPr>
          <p:cNvPr id="39" name="TextBox 38">
            <a:extLst>
              <a:ext uri="{FF2B5EF4-FFF2-40B4-BE49-F238E27FC236}">
                <a16:creationId xmlns:a16="http://schemas.microsoft.com/office/drawing/2014/main" id="{1F00758C-3575-2D10-EDE2-DE7633CED798}"/>
              </a:ext>
            </a:extLst>
          </p:cNvPr>
          <p:cNvSpPr txBox="1"/>
          <p:nvPr/>
        </p:nvSpPr>
        <p:spPr>
          <a:xfrm>
            <a:off x="9633083" y="4316851"/>
            <a:ext cx="2399913" cy="800219"/>
          </a:xfrm>
          <a:prstGeom prst="rect">
            <a:avLst/>
          </a:prstGeom>
          <a:noFill/>
        </p:spPr>
        <p:txBody>
          <a:bodyPr wrap="square">
            <a:spAutoFit/>
          </a:bodyPr>
          <a:lstStyle/>
          <a:p>
            <a:r>
              <a:rPr lang="ja-JP" altLang="en-US" b="1">
                <a:solidFill>
                  <a:srgbClr val="601329"/>
                </a:solidFill>
                <a:latin typeface="Yu Gothic" panose="020B0400000000000000" pitchFamily="34" charset="-128"/>
                <a:ea typeface="Yu Gothic" panose="020B0400000000000000" pitchFamily="34" charset="-128"/>
              </a:rPr>
              <a:t>中間</a:t>
            </a:r>
            <a:endParaRPr lang="en-US" b="1" dirty="0">
              <a:solidFill>
                <a:srgbClr val="601329"/>
              </a:solidFill>
              <a:latin typeface="Yu Gothic" panose="020B0400000000000000" pitchFamily="34" charset="-128"/>
              <a:ea typeface="Yu Gothic" panose="020B0400000000000000" pitchFamily="34" charset="-128"/>
            </a:endParaRPr>
          </a:p>
          <a:p>
            <a:r>
              <a:rPr lang="en-US" sz="1400" dirty="0">
                <a:solidFill>
                  <a:srgbClr val="601329"/>
                </a:solidFill>
                <a:latin typeface="Neue Haas Grotesk Text Pro" panose="020B0504020202020204" pitchFamily="34" charset="77"/>
              </a:rPr>
              <a:t>500–749</a:t>
            </a:r>
            <a:r>
              <a:rPr lang="en-US" sz="1400" dirty="0">
                <a:solidFill>
                  <a:srgbClr val="601329"/>
                </a:solidFill>
                <a:latin typeface="Yu Gothic Medium" panose="020B0400000000000000" pitchFamily="34" charset="-128"/>
                <a:ea typeface="Yu Gothic Medium" panose="020B0400000000000000" pitchFamily="34" charset="-128"/>
              </a:rPr>
              <a:t>m</a:t>
            </a:r>
            <a:r>
              <a:rPr lang="en-US" sz="1400" dirty="0">
                <a:solidFill>
                  <a:srgbClr val="601329"/>
                </a:solidFill>
                <a:latin typeface="Neue Haas Grotesk Text Pro" panose="020B0504020202020204" pitchFamily="34" charset="77"/>
              </a:rPr>
              <a:t> </a:t>
            </a:r>
          </a:p>
          <a:p>
            <a:r>
              <a:rPr lang="en-US" sz="1400" dirty="0">
                <a:solidFill>
                  <a:srgbClr val="601329"/>
                </a:solidFill>
                <a:latin typeface="Neue Haas Grotesk Text Pro" panose="020B0504020202020204" pitchFamily="34" charset="77"/>
              </a:rPr>
              <a:t>(1,640–2,459</a:t>
            </a:r>
            <a:r>
              <a:rPr lang="en-US" sz="1400" dirty="0">
                <a:solidFill>
                  <a:srgbClr val="601329"/>
                </a:solidFill>
                <a:latin typeface="Yu Gothic Medium" panose="020B0400000000000000" pitchFamily="34" charset="-128"/>
                <a:ea typeface="Yu Gothic Medium" panose="020B0400000000000000" pitchFamily="34" charset="-128"/>
              </a:rPr>
              <a:t>ft</a:t>
            </a:r>
            <a:r>
              <a:rPr lang="en-US" sz="1400" dirty="0">
                <a:solidFill>
                  <a:srgbClr val="601329"/>
                </a:solidFill>
                <a:latin typeface="Neue Haas Grotesk Text Pro" panose="020B0504020202020204" pitchFamily="34" charset="77"/>
              </a:rPr>
              <a:t>)</a:t>
            </a:r>
          </a:p>
        </p:txBody>
      </p:sp>
      <p:sp>
        <p:nvSpPr>
          <p:cNvPr id="40" name="TextBox 39">
            <a:extLst>
              <a:ext uri="{FF2B5EF4-FFF2-40B4-BE49-F238E27FC236}">
                <a16:creationId xmlns:a16="http://schemas.microsoft.com/office/drawing/2014/main" id="{B4580B9C-352F-0871-4071-0B4541FFB68E}"/>
              </a:ext>
            </a:extLst>
          </p:cNvPr>
          <p:cNvSpPr txBox="1"/>
          <p:nvPr/>
        </p:nvSpPr>
        <p:spPr>
          <a:xfrm>
            <a:off x="10120736" y="2773640"/>
            <a:ext cx="2399913" cy="800219"/>
          </a:xfrm>
          <a:prstGeom prst="rect">
            <a:avLst/>
          </a:prstGeom>
          <a:noFill/>
        </p:spPr>
        <p:txBody>
          <a:bodyPr wrap="square">
            <a:spAutoFit/>
          </a:bodyPr>
          <a:lstStyle/>
          <a:p>
            <a:r>
              <a:rPr lang="ja-JP" altLang="en-US" b="1">
                <a:solidFill>
                  <a:srgbClr val="601329"/>
                </a:solidFill>
                <a:latin typeface="Yu Gothic" panose="020B0400000000000000" pitchFamily="34" charset="-128"/>
                <a:ea typeface="Yu Gothic" panose="020B0400000000000000" pitchFamily="34" charset="-128"/>
              </a:rPr>
              <a:t>高</a:t>
            </a:r>
            <a:endParaRPr lang="en-US" b="1" dirty="0">
              <a:solidFill>
                <a:srgbClr val="601329"/>
              </a:solidFill>
              <a:latin typeface="Yu Gothic" panose="020B0400000000000000" pitchFamily="34" charset="-128"/>
              <a:ea typeface="Yu Gothic" panose="020B0400000000000000" pitchFamily="34" charset="-128"/>
            </a:endParaRPr>
          </a:p>
          <a:p>
            <a:r>
              <a:rPr lang="en-US" sz="1400" dirty="0">
                <a:solidFill>
                  <a:srgbClr val="601329"/>
                </a:solidFill>
                <a:latin typeface="Neue Haas Grotesk Text Pro" panose="020B0504020202020204" pitchFamily="34" charset="77"/>
              </a:rPr>
              <a:t>750–999</a:t>
            </a:r>
            <a:r>
              <a:rPr lang="en-US" sz="1400" dirty="0">
                <a:solidFill>
                  <a:srgbClr val="601329"/>
                </a:solidFill>
                <a:latin typeface="Yu Gothic Medium" panose="020B0400000000000000" pitchFamily="34" charset="-128"/>
                <a:ea typeface="Yu Gothic Medium" panose="020B0400000000000000" pitchFamily="34" charset="-128"/>
              </a:rPr>
              <a:t>m</a:t>
            </a:r>
          </a:p>
          <a:p>
            <a:r>
              <a:rPr lang="en-US" sz="1400" dirty="0">
                <a:solidFill>
                  <a:srgbClr val="601329"/>
                </a:solidFill>
                <a:latin typeface="Neue Haas Grotesk Text Pro" panose="020B0504020202020204" pitchFamily="34" charset="77"/>
              </a:rPr>
              <a:t>(2,460–3,279</a:t>
            </a:r>
            <a:r>
              <a:rPr lang="en-US" sz="1400" dirty="0">
                <a:solidFill>
                  <a:srgbClr val="601329"/>
                </a:solidFill>
                <a:latin typeface="Yu Gothic Medium" panose="020B0400000000000000" pitchFamily="34" charset="-128"/>
                <a:ea typeface="Yu Gothic Medium" panose="020B0400000000000000" pitchFamily="34" charset="-128"/>
              </a:rPr>
              <a:t>ft</a:t>
            </a:r>
            <a:r>
              <a:rPr lang="en-US" sz="1400" dirty="0">
                <a:solidFill>
                  <a:srgbClr val="601329"/>
                </a:solidFill>
                <a:latin typeface="Neue Haas Grotesk Text Pro" panose="020B0504020202020204" pitchFamily="34" charset="77"/>
              </a:rPr>
              <a:t>)</a:t>
            </a:r>
          </a:p>
        </p:txBody>
      </p:sp>
      <p:sp>
        <p:nvSpPr>
          <p:cNvPr id="41" name="TextBox 40">
            <a:extLst>
              <a:ext uri="{FF2B5EF4-FFF2-40B4-BE49-F238E27FC236}">
                <a16:creationId xmlns:a16="http://schemas.microsoft.com/office/drawing/2014/main" id="{519E2DB8-95D6-E09A-23F6-606818C37651}"/>
              </a:ext>
            </a:extLst>
          </p:cNvPr>
          <p:cNvSpPr txBox="1"/>
          <p:nvPr/>
        </p:nvSpPr>
        <p:spPr>
          <a:xfrm>
            <a:off x="10456533" y="1308425"/>
            <a:ext cx="2643446" cy="800219"/>
          </a:xfrm>
          <a:prstGeom prst="rect">
            <a:avLst/>
          </a:prstGeom>
          <a:noFill/>
        </p:spPr>
        <p:txBody>
          <a:bodyPr wrap="square">
            <a:spAutoFit/>
          </a:bodyPr>
          <a:lstStyle/>
          <a:p>
            <a:r>
              <a:rPr lang="ja-JP" altLang="en-US" b="1">
                <a:solidFill>
                  <a:srgbClr val="601329"/>
                </a:solidFill>
                <a:latin typeface="Yu Gothic" panose="020B0400000000000000" pitchFamily="34" charset="-128"/>
                <a:ea typeface="Yu Gothic" panose="020B0400000000000000" pitchFamily="34" charset="-128"/>
              </a:rPr>
              <a:t>超高</a:t>
            </a:r>
            <a:endParaRPr lang="en-AU" altLang="ja-JP" b="1" dirty="0">
              <a:solidFill>
                <a:srgbClr val="601329"/>
              </a:solidFill>
              <a:latin typeface="Yu Gothic" panose="020B0400000000000000" pitchFamily="34" charset="-128"/>
              <a:ea typeface="Yu Gothic" panose="020B0400000000000000" pitchFamily="34" charset="-128"/>
            </a:endParaRPr>
          </a:p>
          <a:p>
            <a:r>
              <a:rPr lang="en-US" sz="1400" dirty="0">
                <a:solidFill>
                  <a:srgbClr val="601329"/>
                </a:solidFill>
                <a:latin typeface="Neue Haas Grotesk Text Pro" panose="020B0504020202020204" pitchFamily="34" charset="77"/>
              </a:rPr>
              <a:t>1000</a:t>
            </a:r>
            <a:r>
              <a:rPr lang="en-US" sz="1400" dirty="0">
                <a:solidFill>
                  <a:srgbClr val="601329"/>
                </a:solidFill>
                <a:latin typeface="Yu Gothic Medium" panose="020B0400000000000000" pitchFamily="34" charset="-128"/>
                <a:ea typeface="Yu Gothic Medium" panose="020B0400000000000000" pitchFamily="34" charset="-128"/>
              </a:rPr>
              <a:t>m</a:t>
            </a:r>
            <a:r>
              <a:rPr lang="en-US" sz="1400" dirty="0">
                <a:solidFill>
                  <a:srgbClr val="601329"/>
                </a:solidFill>
                <a:latin typeface="Neue Haas Grotesk Text Pro" panose="020B0504020202020204" pitchFamily="34" charset="77"/>
              </a:rPr>
              <a:t> +</a:t>
            </a:r>
          </a:p>
          <a:p>
            <a:r>
              <a:rPr lang="en-US" sz="1400" dirty="0">
                <a:solidFill>
                  <a:srgbClr val="601329"/>
                </a:solidFill>
                <a:latin typeface="Neue Haas Grotesk Text Pro" panose="020B0504020202020204" pitchFamily="34" charset="77"/>
              </a:rPr>
              <a:t>(&gt;3,280</a:t>
            </a:r>
            <a:r>
              <a:rPr lang="en-US" sz="1400" dirty="0">
                <a:solidFill>
                  <a:srgbClr val="601329"/>
                </a:solidFill>
                <a:latin typeface="Yu Gothic Medium" panose="020B0400000000000000" pitchFamily="34" charset="-128"/>
                <a:ea typeface="Yu Gothic Medium" panose="020B0400000000000000" pitchFamily="34" charset="-128"/>
              </a:rPr>
              <a:t>ft </a:t>
            </a:r>
            <a:r>
              <a:rPr lang="en-US" sz="1400" dirty="0">
                <a:solidFill>
                  <a:srgbClr val="601329"/>
                </a:solidFill>
                <a:latin typeface="Neue Haas Grotesk Text Pro" panose="020B0504020202020204" pitchFamily="34" charset="77"/>
              </a:rPr>
              <a:t>+)</a:t>
            </a:r>
          </a:p>
        </p:txBody>
      </p:sp>
    </p:spTree>
    <p:extLst>
      <p:ext uri="{BB962C8B-B14F-4D97-AF65-F5344CB8AC3E}">
        <p14:creationId xmlns:p14="http://schemas.microsoft.com/office/powerpoint/2010/main" val="1159636496"/>
      </p:ext>
    </p:extLst>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a:extLst>
              <a:ext uri="{FF2B5EF4-FFF2-40B4-BE49-F238E27FC236}">
                <a16:creationId xmlns:a16="http://schemas.microsoft.com/office/drawing/2014/main" id="{6EA52D08-94B3-7F30-DC40-AB2D208750D8}"/>
              </a:ext>
            </a:extLst>
          </p:cNvPr>
          <p:cNvPicPr>
            <a:picLocks noGrp="1" noChangeAspect="1"/>
          </p:cNvPicPr>
          <p:nvPr>
            <p:ph type="pic" sz="quarter" idx="10"/>
          </p:nvPr>
        </p:nvPicPr>
        <p:blipFill>
          <a:blip r:embed="rId2" cstate="screen">
            <a:extLst>
              <a:ext uri="{28A0092B-C50C-407E-A947-70E740481C1C}">
                <a14:useLocalDpi xmlns:a14="http://schemas.microsoft.com/office/drawing/2010/main"/>
              </a:ext>
            </a:extLst>
          </a:blip>
          <a:srcRect t="-1"/>
          <a:stretch/>
        </p:blipFill>
        <p:spPr>
          <a:xfrm rot="10800000">
            <a:off x="0" y="377190"/>
            <a:ext cx="6095999" cy="6103620"/>
          </a:xfrm>
        </p:spPr>
      </p:pic>
      <p:sp>
        <p:nvSpPr>
          <p:cNvPr id="3" name="Title 2">
            <a:extLst>
              <a:ext uri="{FF2B5EF4-FFF2-40B4-BE49-F238E27FC236}">
                <a16:creationId xmlns:a16="http://schemas.microsoft.com/office/drawing/2014/main" id="{F0EE536F-4524-A39F-F388-FAC174BAED69}"/>
              </a:ext>
            </a:extLst>
          </p:cNvPr>
          <p:cNvSpPr>
            <a:spLocks noGrp="1"/>
          </p:cNvSpPr>
          <p:nvPr>
            <p:ph type="title"/>
          </p:nvPr>
        </p:nvSpPr>
        <p:spPr/>
        <p:txBody>
          <a:bodyPr/>
          <a:lstStyle/>
          <a:p>
            <a:r>
              <a:rPr lang="ja-JP" altLang="en-US">
                <a:solidFill>
                  <a:schemeClr val="accent1"/>
                </a:solidFill>
                <a:latin typeface="Yu Gothic Medium" panose="020B0400000000000000" pitchFamily="34" charset="-128"/>
                <a:ea typeface="Yu Gothic Medium" panose="020B0400000000000000" pitchFamily="34" charset="-128"/>
              </a:rPr>
              <a:t>土壌</a:t>
            </a:r>
            <a:endParaRPr lang="en-US" dirty="0">
              <a:solidFill>
                <a:schemeClr val="accent1"/>
              </a:solidFill>
              <a:latin typeface="Yu Gothic Medium" panose="020B0400000000000000" pitchFamily="34" charset="-128"/>
              <a:ea typeface="Yu Gothic Medium" panose="020B0400000000000000" pitchFamily="34" charset="-128"/>
            </a:endParaRPr>
          </a:p>
        </p:txBody>
      </p:sp>
      <p:sp>
        <p:nvSpPr>
          <p:cNvPr id="4" name="Text Placeholder 3">
            <a:extLst>
              <a:ext uri="{FF2B5EF4-FFF2-40B4-BE49-F238E27FC236}">
                <a16:creationId xmlns:a16="http://schemas.microsoft.com/office/drawing/2014/main" id="{DFA76B02-4AEC-2172-B359-91D3A36EDA82}"/>
              </a:ext>
            </a:extLst>
          </p:cNvPr>
          <p:cNvSpPr>
            <a:spLocks noGrp="1"/>
          </p:cNvSpPr>
          <p:nvPr>
            <p:ph type="body" sz="quarter" idx="11"/>
          </p:nvPr>
        </p:nvSpPr>
        <p:spPr>
          <a:xfrm>
            <a:off x="6456363" y="2391774"/>
            <a:ext cx="4594075" cy="1530521"/>
          </a:xfrm>
        </p:spPr>
        <p:txBody>
          <a:bodyPr/>
          <a:lstStyle/>
          <a:p>
            <a:r>
              <a:rPr lang="ja-JP" altLang="en-US" sz="1800" dirty="0">
                <a:latin typeface="Yu Gothic Medium" panose="020B0400000000000000" pitchFamily="34" charset="-128"/>
                <a:ea typeface="Yu Gothic Medium" panose="020B0400000000000000" pitchFamily="34" charset="-128"/>
              </a:rPr>
              <a:t>モーニントン・ペニンシュラの土壌は</a:t>
            </a:r>
            <a:br>
              <a:rPr lang="en-AU" altLang="ja-JP" sz="1800" dirty="0">
                <a:latin typeface="Yu Gothic Medium" panose="020B0400000000000000" pitchFamily="34" charset="-128"/>
                <a:ea typeface="Yu Gothic Medium" panose="020B0400000000000000" pitchFamily="34" charset="-128"/>
              </a:rPr>
            </a:br>
            <a:r>
              <a:rPr lang="ja-JP" altLang="en-US" sz="1800" dirty="0">
                <a:latin typeface="Yu Gothic Medium" panose="020B0400000000000000" pitchFamily="34" charset="-128"/>
                <a:ea typeface="Yu Gothic Medium" panose="020B0400000000000000" pitchFamily="34" charset="-128"/>
              </a:rPr>
              <a:t>地域によって</a:t>
            </a:r>
            <a:r>
              <a:rPr lang="en-US" altLang="ja-JP" sz="1800" dirty="0">
                <a:latin typeface="Yu Gothic Medium" panose="020B0400000000000000" pitchFamily="34" charset="-128"/>
                <a:ea typeface="Yu Gothic Medium" panose="020B0400000000000000" pitchFamily="34" charset="-128"/>
              </a:rPr>
              <a:t> </a:t>
            </a:r>
            <a:r>
              <a:rPr lang="ja-JP" altLang="en-US" sz="1800" dirty="0">
                <a:latin typeface="Yu Gothic Medium" panose="020B0400000000000000" pitchFamily="34" charset="-128"/>
                <a:ea typeface="Yu Gothic Medium" panose="020B0400000000000000" pitchFamily="34" charset="-128"/>
              </a:rPr>
              <a:t>異なり、北部では深い肥沃な砂質土壌、南部では</a:t>
            </a:r>
            <a:r>
              <a:rPr lang="en-US" altLang="ja-JP" sz="1800" dirty="0">
                <a:latin typeface="Yu Gothic Medium" panose="020B0400000000000000" pitchFamily="34" charset="-128"/>
                <a:ea typeface="Yu Gothic Medium" panose="020B0400000000000000" pitchFamily="34" charset="-128"/>
              </a:rPr>
              <a:t> </a:t>
            </a:r>
            <a:r>
              <a:rPr lang="ja-JP" altLang="en-US" sz="1800" dirty="0">
                <a:latin typeface="Yu Gothic Medium" panose="020B0400000000000000" pitchFamily="34" charset="-128"/>
                <a:ea typeface="Yu Gothic Medium" panose="020B0400000000000000" pitchFamily="34" charset="-128"/>
              </a:rPr>
              <a:t>破砕性の水はけの良い粘土質の上に黄色や茶色の土壌、赤褐色の</a:t>
            </a:r>
            <a:br>
              <a:rPr lang="en-AU" altLang="ja-JP" sz="1800" dirty="0">
                <a:latin typeface="Yu Gothic Medium" panose="020B0400000000000000" pitchFamily="34" charset="-128"/>
                <a:ea typeface="Yu Gothic Medium" panose="020B0400000000000000" pitchFamily="34" charset="-128"/>
              </a:rPr>
            </a:br>
            <a:r>
              <a:rPr lang="ja-JP" altLang="en-US" sz="1800" dirty="0">
                <a:latin typeface="Yu Gothic Medium" panose="020B0400000000000000" pitchFamily="34" charset="-128"/>
                <a:ea typeface="Yu Gothic Medium" panose="020B0400000000000000" pitchFamily="34" charset="-128"/>
              </a:rPr>
              <a:t>火山性土壌が広がっています。</a:t>
            </a:r>
            <a:endParaRPr lang="en-AU" sz="1800" dirty="0">
              <a:latin typeface="Yu Gothic Medium" panose="020B0400000000000000" pitchFamily="34" charset="-128"/>
              <a:ea typeface="Yu Gothic Medium" panose="020B0400000000000000" pitchFamily="34" charset="-128"/>
            </a:endParaRPr>
          </a:p>
        </p:txBody>
      </p:sp>
    </p:spTree>
    <p:extLst>
      <p:ext uri="{BB962C8B-B14F-4D97-AF65-F5344CB8AC3E}">
        <p14:creationId xmlns:p14="http://schemas.microsoft.com/office/powerpoint/2010/main" val="3631648503"/>
      </p:ext>
    </p:extLst>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8CEB7A30-E56D-CD19-AC0C-6CD2DB649891}"/>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3" name="Text Placeholder 4">
            <a:extLst>
              <a:ext uri="{FF2B5EF4-FFF2-40B4-BE49-F238E27FC236}">
                <a16:creationId xmlns:a16="http://schemas.microsoft.com/office/drawing/2014/main" id="{D3DB8632-B903-B4A1-64DB-3EC881A5B895}"/>
              </a:ext>
            </a:extLst>
          </p:cNvPr>
          <p:cNvSpPr txBox="1">
            <a:spLocks/>
          </p:cNvSpPr>
          <p:nvPr/>
        </p:nvSpPr>
        <p:spPr>
          <a:xfrm>
            <a:off x="399397" y="1878035"/>
            <a:ext cx="5308186" cy="540407"/>
          </a:xfrm>
          <a:prstGeom prst="rect">
            <a:avLst/>
          </a:prstGeom>
        </p:spPr>
        <p:txBody>
          <a:bodyPr/>
          <a:lstStyle>
            <a:lvl1pPr marL="259245" indent="-259245" algn="l" defTabSz="914453" rtl="0" eaLnBrk="1" latinLnBrk="0" hangingPunct="1">
              <a:lnSpc>
                <a:spcPct val="100000"/>
              </a:lnSpc>
              <a:spcBef>
                <a:spcPts val="544"/>
              </a:spcBef>
              <a:buClr>
                <a:schemeClr val="accent4"/>
              </a:buClr>
              <a:buFont typeface="Arial" panose="020B0604020202020204" pitchFamily="34" charset="0"/>
              <a:buChar char="•"/>
              <a:defRPr sz="1634"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1pPr>
            <a:lvl2pPr marL="422550" indent="-259245" algn="l" defTabSz="914453" rtl="0" eaLnBrk="1" latinLnBrk="0" hangingPunct="1">
              <a:lnSpc>
                <a:spcPct val="100000"/>
              </a:lnSpc>
              <a:spcBef>
                <a:spcPct val="0"/>
              </a:spcBef>
              <a:buClrTx/>
              <a:buFont typeface="Arial" panose="020B0604020202020204" pitchFamily="34" charset="0"/>
              <a:buChar char="•"/>
              <a:defRPr sz="1634"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2pPr>
            <a:lvl3pPr marL="585854" indent="-259245" algn="l" defTabSz="914453" rtl="0" eaLnBrk="1" latinLnBrk="0" hangingPunct="1">
              <a:lnSpc>
                <a:spcPct val="100000"/>
              </a:lnSpc>
              <a:spcBef>
                <a:spcPct val="0"/>
              </a:spcBef>
              <a:buClrTx/>
              <a:buFont typeface="Arial" panose="020B0604020202020204" pitchFamily="34" charset="0"/>
              <a:buChar char="•"/>
              <a:defRPr sz="1634"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3pPr>
            <a:lvl4pPr marL="749159" indent="-259245" algn="l" defTabSz="914453" rtl="0" eaLnBrk="1" latinLnBrk="0" hangingPunct="1">
              <a:lnSpc>
                <a:spcPct val="100000"/>
              </a:lnSpc>
              <a:spcBef>
                <a:spcPct val="0"/>
              </a:spcBef>
              <a:buClrTx/>
              <a:buFont typeface="Arial" panose="020B0604020202020204" pitchFamily="34" charset="0"/>
              <a:buChar char="•"/>
              <a:defRPr sz="1634"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4pPr>
            <a:lvl5pPr marL="912464" indent="-259245" algn="l" defTabSz="914453" rtl="0" eaLnBrk="1" latinLnBrk="0" hangingPunct="1">
              <a:lnSpc>
                <a:spcPct val="100000"/>
              </a:lnSpc>
              <a:spcBef>
                <a:spcPct val="0"/>
              </a:spcBef>
              <a:buClrTx/>
              <a:buFont typeface="Arial" panose="020B0604020202020204" pitchFamily="34" charset="0"/>
              <a:buChar char="•"/>
              <a:defRPr sz="1634"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5pPr>
            <a:lvl6pPr marL="2514748"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974"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01"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427"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82000"/>
              </a:lnSpc>
              <a:buNone/>
            </a:pPr>
            <a:r>
              <a:rPr lang="ja-JP" altLang="en-US" sz="4400" dirty="0">
                <a:solidFill>
                  <a:schemeClr val="accent1"/>
                </a:solidFill>
                <a:latin typeface="Yu Gothic Medium" panose="020B0400000000000000" pitchFamily="34" charset="-128"/>
                <a:ea typeface="Yu Gothic Medium" panose="020B0400000000000000" pitchFamily="34" charset="-128"/>
              </a:rPr>
              <a:t>西オーストラリア州</a:t>
            </a:r>
            <a:endParaRPr lang="en-US" sz="4400" dirty="0">
              <a:solidFill>
                <a:schemeClr val="accent1"/>
              </a:solidFill>
              <a:latin typeface="Yu Gothic Medium" panose="020B0400000000000000" pitchFamily="34" charset="-128"/>
              <a:ea typeface="Yu Gothic Medium" panose="020B0400000000000000" pitchFamily="34" charset="-128"/>
            </a:endParaRPr>
          </a:p>
        </p:txBody>
      </p:sp>
      <p:sp>
        <p:nvSpPr>
          <p:cNvPr id="4" name="object 58">
            <a:extLst>
              <a:ext uri="{FF2B5EF4-FFF2-40B4-BE49-F238E27FC236}">
                <a16:creationId xmlns:a16="http://schemas.microsoft.com/office/drawing/2014/main" id="{E6E73A27-E70F-8161-C9EA-55E89F670404}"/>
              </a:ext>
            </a:extLst>
          </p:cNvPr>
          <p:cNvSpPr txBox="1"/>
          <p:nvPr/>
        </p:nvSpPr>
        <p:spPr>
          <a:xfrm>
            <a:off x="5847549" y="6220394"/>
            <a:ext cx="2231589" cy="232756"/>
          </a:xfrm>
          <a:prstGeom prst="rect">
            <a:avLst/>
          </a:prstGeom>
        </p:spPr>
        <p:txBody>
          <a:bodyPr vert="horz" wrap="square" lIns="0" tIns="17145" rIns="0" bIns="0" rtlCol="0" anchor="t" anchorCtr="0">
            <a:spAutoFit/>
          </a:bodyPr>
          <a:lstStyle/>
          <a:p>
            <a:pPr>
              <a:buClr>
                <a:srgbClr val="F40000"/>
              </a:buClr>
            </a:pPr>
            <a:r>
              <a:rPr lang="ja-JP" altLang="en-US" sz="1400" b="1">
                <a:solidFill>
                  <a:schemeClr val="accent1"/>
                </a:solidFill>
                <a:latin typeface="Yu Gothic" panose="020B0400000000000000" pitchFamily="34" charset="-128"/>
                <a:ea typeface="Yu Gothic" panose="020B0400000000000000" pitchFamily="34" charset="-128"/>
                <a:cs typeface="Hellix SemiBold"/>
              </a:rPr>
              <a:t>グレート・サザン</a:t>
            </a:r>
            <a:endParaRPr lang="en-AU" sz="1400" b="1" dirty="0">
              <a:solidFill>
                <a:schemeClr val="accent1"/>
              </a:solidFill>
              <a:latin typeface="Yu Gothic" panose="020B0400000000000000" pitchFamily="34" charset="-128"/>
              <a:ea typeface="Yu Gothic" panose="020B0400000000000000" pitchFamily="34" charset="-128"/>
              <a:cs typeface="Hellix SemiBold"/>
            </a:endParaRPr>
          </a:p>
        </p:txBody>
      </p:sp>
      <p:cxnSp>
        <p:nvCxnSpPr>
          <p:cNvPr id="8" name="Straight Connector 7">
            <a:extLst>
              <a:ext uri="{FF2B5EF4-FFF2-40B4-BE49-F238E27FC236}">
                <a16:creationId xmlns:a16="http://schemas.microsoft.com/office/drawing/2014/main" id="{6195FDCA-CB83-A99F-D7E4-8E5734C63927}"/>
              </a:ext>
            </a:extLst>
          </p:cNvPr>
          <p:cNvCxnSpPr>
            <a:cxnSpLocks/>
          </p:cNvCxnSpPr>
          <p:nvPr/>
        </p:nvCxnSpPr>
        <p:spPr>
          <a:xfrm flipV="1">
            <a:off x="7333876" y="5494084"/>
            <a:ext cx="864988" cy="842688"/>
          </a:xfrm>
          <a:prstGeom prst="line">
            <a:avLst/>
          </a:prstGeom>
          <a:ln w="19050">
            <a:solidFill>
              <a:schemeClr val="tx1"/>
            </a:solidFill>
            <a:prstDash val="sysDot"/>
          </a:ln>
        </p:spPr>
        <p:style>
          <a:lnRef idx="2">
            <a:schemeClr val="accent1"/>
          </a:lnRef>
          <a:fillRef idx="0">
            <a:schemeClr val="accent1"/>
          </a:fillRef>
          <a:effectRef idx="1">
            <a:schemeClr val="accent1"/>
          </a:effectRef>
          <a:fontRef idx="minor">
            <a:schemeClr val="tx1"/>
          </a:fontRef>
        </p:style>
      </p:cxnSp>
      <p:sp>
        <p:nvSpPr>
          <p:cNvPr id="11" name="object 58">
            <a:extLst>
              <a:ext uri="{FF2B5EF4-FFF2-40B4-BE49-F238E27FC236}">
                <a16:creationId xmlns:a16="http://schemas.microsoft.com/office/drawing/2014/main" id="{5BF814A2-D6BD-25F6-A275-2C7242879A54}"/>
              </a:ext>
            </a:extLst>
          </p:cNvPr>
          <p:cNvSpPr txBox="1"/>
          <p:nvPr/>
        </p:nvSpPr>
        <p:spPr>
          <a:xfrm>
            <a:off x="2148841" y="4836885"/>
            <a:ext cx="2196070" cy="232756"/>
          </a:xfrm>
          <a:prstGeom prst="rect">
            <a:avLst/>
          </a:prstGeom>
        </p:spPr>
        <p:txBody>
          <a:bodyPr vert="horz" wrap="square" lIns="0" tIns="17145" rIns="0" bIns="0" rtlCol="0" anchor="t" anchorCtr="0">
            <a:spAutoFit/>
          </a:bodyPr>
          <a:lstStyle/>
          <a:p>
            <a:pPr>
              <a:buClr>
                <a:srgbClr val="F40000"/>
              </a:buClr>
            </a:pPr>
            <a:r>
              <a:rPr lang="ja-JP" altLang="en-US" sz="1400" b="1">
                <a:solidFill>
                  <a:schemeClr val="accent1"/>
                </a:solidFill>
                <a:latin typeface="Yu Gothic" panose="020B0400000000000000" pitchFamily="34" charset="-128"/>
                <a:ea typeface="Yu Gothic" panose="020B0400000000000000" pitchFamily="34" charset="-128"/>
                <a:cs typeface="Hellix SemiBold"/>
              </a:rPr>
              <a:t>マーガレット・リヴァー</a:t>
            </a:r>
            <a:endParaRPr lang="en-AU" sz="1400" b="1" dirty="0">
              <a:solidFill>
                <a:schemeClr val="accent1"/>
              </a:solidFill>
              <a:latin typeface="Yu Gothic" panose="020B0400000000000000" pitchFamily="34" charset="-128"/>
              <a:ea typeface="Yu Gothic" panose="020B0400000000000000" pitchFamily="34" charset="-128"/>
              <a:cs typeface="Hellix SemiBold"/>
            </a:endParaRPr>
          </a:p>
        </p:txBody>
      </p:sp>
      <p:cxnSp>
        <p:nvCxnSpPr>
          <p:cNvPr id="12" name="Straight Connector 11">
            <a:extLst>
              <a:ext uri="{FF2B5EF4-FFF2-40B4-BE49-F238E27FC236}">
                <a16:creationId xmlns:a16="http://schemas.microsoft.com/office/drawing/2014/main" id="{EB4E1323-AC3D-5FD2-E9F1-C96267BD76D4}"/>
              </a:ext>
            </a:extLst>
          </p:cNvPr>
          <p:cNvCxnSpPr>
            <a:cxnSpLocks/>
          </p:cNvCxnSpPr>
          <p:nvPr/>
        </p:nvCxnSpPr>
        <p:spPr>
          <a:xfrm flipV="1">
            <a:off x="4195482" y="4836885"/>
            <a:ext cx="1398495" cy="111633"/>
          </a:xfrm>
          <a:prstGeom prst="line">
            <a:avLst/>
          </a:prstGeom>
          <a:ln w="19050">
            <a:solidFill>
              <a:schemeClr val="tx1"/>
            </a:solidFill>
            <a:prstDash val="sysDot"/>
          </a:ln>
        </p:spPr>
        <p:style>
          <a:lnRef idx="2">
            <a:schemeClr val="accent1"/>
          </a:lnRef>
          <a:fillRef idx="0">
            <a:schemeClr val="accent1"/>
          </a:fillRef>
          <a:effectRef idx="1">
            <a:schemeClr val="accent1"/>
          </a:effectRef>
          <a:fontRef idx="minor">
            <a:schemeClr val="tx1"/>
          </a:fontRef>
        </p:style>
      </p:cxnSp>
      <p:sp>
        <p:nvSpPr>
          <p:cNvPr id="14" name="object 58">
            <a:extLst>
              <a:ext uri="{FF2B5EF4-FFF2-40B4-BE49-F238E27FC236}">
                <a16:creationId xmlns:a16="http://schemas.microsoft.com/office/drawing/2014/main" id="{30794586-4101-85A7-5E14-F24EC24441EE}"/>
              </a:ext>
            </a:extLst>
          </p:cNvPr>
          <p:cNvSpPr txBox="1"/>
          <p:nvPr/>
        </p:nvSpPr>
        <p:spPr>
          <a:xfrm>
            <a:off x="3878580" y="3413342"/>
            <a:ext cx="1715397" cy="232756"/>
          </a:xfrm>
          <a:prstGeom prst="rect">
            <a:avLst/>
          </a:prstGeom>
        </p:spPr>
        <p:txBody>
          <a:bodyPr vert="horz" wrap="square" lIns="0" tIns="17145" rIns="0" bIns="0" rtlCol="0" anchor="t" anchorCtr="0">
            <a:spAutoFit/>
          </a:bodyPr>
          <a:lstStyle/>
          <a:p>
            <a:pPr>
              <a:buClr>
                <a:srgbClr val="F40000"/>
              </a:buClr>
            </a:pPr>
            <a:r>
              <a:rPr lang="ja-JP" altLang="en-US" sz="1400" b="1">
                <a:solidFill>
                  <a:schemeClr val="accent1"/>
                </a:solidFill>
                <a:latin typeface="Yu Gothic" panose="020B0400000000000000" pitchFamily="34" charset="-128"/>
                <a:ea typeface="Yu Gothic" panose="020B0400000000000000" pitchFamily="34" charset="-128"/>
                <a:cs typeface="Hellix SemiBold"/>
              </a:rPr>
              <a:t>ジオグラッフ</a:t>
            </a:r>
            <a:endParaRPr lang="en-AU" sz="1400" b="1" dirty="0">
              <a:solidFill>
                <a:schemeClr val="accent1"/>
              </a:solidFill>
              <a:latin typeface="Yu Gothic" panose="020B0400000000000000" pitchFamily="34" charset="-128"/>
              <a:ea typeface="Yu Gothic" panose="020B0400000000000000" pitchFamily="34" charset="-128"/>
              <a:cs typeface="Hellix SemiBold"/>
            </a:endParaRPr>
          </a:p>
        </p:txBody>
      </p:sp>
      <p:cxnSp>
        <p:nvCxnSpPr>
          <p:cNvPr id="15" name="Straight Connector 14">
            <a:extLst>
              <a:ext uri="{FF2B5EF4-FFF2-40B4-BE49-F238E27FC236}">
                <a16:creationId xmlns:a16="http://schemas.microsoft.com/office/drawing/2014/main" id="{FA7190B8-DF0F-F48A-9F23-808EA9669960}"/>
              </a:ext>
            </a:extLst>
          </p:cNvPr>
          <p:cNvCxnSpPr>
            <a:cxnSpLocks/>
          </p:cNvCxnSpPr>
          <p:nvPr/>
        </p:nvCxnSpPr>
        <p:spPr>
          <a:xfrm>
            <a:off x="5033042" y="3529720"/>
            <a:ext cx="1349082" cy="314450"/>
          </a:xfrm>
          <a:prstGeom prst="line">
            <a:avLst/>
          </a:prstGeom>
          <a:ln w="19050">
            <a:solidFill>
              <a:schemeClr val="tx1"/>
            </a:solidFill>
            <a:prstDash val="sysDot"/>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613407302"/>
      </p:ext>
    </p:extLst>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a:extLst>
              <a:ext uri="{FF2B5EF4-FFF2-40B4-BE49-F238E27FC236}">
                <a16:creationId xmlns:a16="http://schemas.microsoft.com/office/drawing/2014/main" id="{82CF508A-2E67-5140-E925-74090ED3EE77}"/>
              </a:ext>
            </a:extLst>
          </p:cNvPr>
          <p:cNvPicPr>
            <a:picLocks noGrp="1" noChangeAspect="1"/>
          </p:cNvPicPr>
          <p:nvPr>
            <p:ph type="pic" sz="quarter" idx="10"/>
          </p:nvPr>
        </p:nvPicPr>
        <p:blipFill>
          <a:blip r:embed="rId3" cstate="screen">
            <a:extLst>
              <a:ext uri="{28A0092B-C50C-407E-A947-70E740481C1C}">
                <a14:useLocalDpi xmlns:a14="http://schemas.microsoft.com/office/drawing/2010/main"/>
              </a:ext>
            </a:extLst>
          </a:blip>
          <a:srcRect/>
          <a:stretch/>
        </p:blipFill>
        <p:spPr>
          <a:xfrm>
            <a:off x="1" y="368300"/>
            <a:ext cx="6096000" cy="6103741"/>
          </a:xfrm>
        </p:spPr>
      </p:pic>
      <p:sp>
        <p:nvSpPr>
          <p:cNvPr id="4" name="Text Placeholder 3">
            <a:extLst>
              <a:ext uri="{FF2B5EF4-FFF2-40B4-BE49-F238E27FC236}">
                <a16:creationId xmlns:a16="http://schemas.microsoft.com/office/drawing/2014/main" id="{7BB42F69-DEB7-5773-3A65-BA146BCF38AA}"/>
              </a:ext>
            </a:extLst>
          </p:cNvPr>
          <p:cNvSpPr>
            <a:spLocks noGrp="1"/>
          </p:cNvSpPr>
          <p:nvPr>
            <p:ph type="body" sz="quarter" idx="12"/>
          </p:nvPr>
        </p:nvSpPr>
        <p:spPr>
          <a:xfrm>
            <a:off x="6456363" y="2732668"/>
            <a:ext cx="4253969" cy="1530521"/>
          </a:xfrm>
        </p:spPr>
        <p:txBody>
          <a:bodyPr/>
          <a:lstStyle/>
          <a:p>
            <a:r>
              <a:rPr lang="ja-JP" altLang="en-US" sz="1800" dirty="0">
                <a:latin typeface="Yu Gothic Medium" panose="020B0400000000000000" pitchFamily="34" charset="-128"/>
                <a:ea typeface="Yu Gothic Medium" panose="020B0400000000000000" pitchFamily="34" charset="-128"/>
              </a:rPr>
              <a:t>研究開発の歴史</a:t>
            </a:r>
          </a:p>
          <a:p>
            <a:r>
              <a:rPr lang="ja-JP" altLang="en-US" sz="1800" dirty="0">
                <a:latin typeface="Yu Gothic Medium" panose="020B0400000000000000" pitchFamily="34" charset="-128"/>
                <a:ea typeface="Yu Gothic Medium" panose="020B0400000000000000" pitchFamily="34" charset="-128"/>
              </a:rPr>
              <a:t>先駆者たち</a:t>
            </a:r>
          </a:p>
          <a:p>
            <a:r>
              <a:rPr lang="ja-JP" altLang="en-US" sz="1800" dirty="0">
                <a:latin typeface="Yu Gothic Medium" panose="020B0400000000000000" pitchFamily="34" charset="-128"/>
                <a:ea typeface="Yu Gothic Medium" panose="020B0400000000000000" pitchFamily="34" charset="-128"/>
              </a:rPr>
              <a:t>海岸沿いのロケーション</a:t>
            </a:r>
            <a:endParaRPr lang="en-AU" sz="1800" dirty="0">
              <a:latin typeface="Yu Gothic Medium" panose="020B0400000000000000" pitchFamily="34" charset="-128"/>
              <a:ea typeface="Yu Gothic Medium" panose="020B0400000000000000" pitchFamily="34" charset="-128"/>
            </a:endParaRPr>
          </a:p>
        </p:txBody>
      </p:sp>
      <p:sp>
        <p:nvSpPr>
          <p:cNvPr id="5" name="Text Placeholder 4">
            <a:extLst>
              <a:ext uri="{FF2B5EF4-FFF2-40B4-BE49-F238E27FC236}">
                <a16:creationId xmlns:a16="http://schemas.microsoft.com/office/drawing/2014/main" id="{19C3A12B-310C-87C5-933B-3A4543C5D38A}"/>
              </a:ext>
            </a:extLst>
          </p:cNvPr>
          <p:cNvSpPr>
            <a:spLocks noGrp="1"/>
          </p:cNvSpPr>
          <p:nvPr>
            <p:ph type="body" sz="quarter" idx="13"/>
          </p:nvPr>
        </p:nvSpPr>
        <p:spPr/>
        <p:txBody>
          <a:bodyPr/>
          <a:lstStyle/>
          <a:p>
            <a:r>
              <a:rPr lang="ja-JP" altLang="en-US">
                <a:solidFill>
                  <a:schemeClr val="accent1"/>
                </a:solidFill>
                <a:latin typeface="Yu Gothic Medium" panose="020B0400000000000000" pitchFamily="34" charset="-128"/>
                <a:ea typeface="Yu Gothic Medium" panose="020B0400000000000000" pitchFamily="34" charset="-128"/>
              </a:rPr>
              <a:t>マーガレット・リヴァー</a:t>
            </a:r>
            <a:endParaRPr lang="en-US" dirty="0">
              <a:solidFill>
                <a:schemeClr val="accent1"/>
              </a:solidFill>
              <a:latin typeface="Yu Gothic Medium" panose="020B0400000000000000" pitchFamily="34" charset="-128"/>
              <a:ea typeface="Yu Gothic Medium" panose="020B0400000000000000" pitchFamily="34" charset="-128"/>
            </a:endParaRPr>
          </a:p>
        </p:txBody>
      </p:sp>
    </p:spTree>
    <p:extLst>
      <p:ext uri="{BB962C8B-B14F-4D97-AF65-F5344CB8AC3E}">
        <p14:creationId xmlns:p14="http://schemas.microsoft.com/office/powerpoint/2010/main" val="2400229001"/>
      </p:ext>
    </p:extLst>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a:extLst>
              <a:ext uri="{FF2B5EF4-FFF2-40B4-BE49-F238E27FC236}">
                <a16:creationId xmlns:a16="http://schemas.microsoft.com/office/drawing/2014/main" id="{110B4FA5-A0EE-70BC-5C3E-C2DC6080E6C6}"/>
              </a:ext>
            </a:extLst>
          </p:cNvPr>
          <p:cNvCxnSpPr>
            <a:cxnSpLocks/>
          </p:cNvCxnSpPr>
          <p:nvPr/>
        </p:nvCxnSpPr>
        <p:spPr>
          <a:xfrm flipH="1">
            <a:off x="8610168" y="-119548"/>
            <a:ext cx="2162815" cy="7199078"/>
          </a:xfrm>
          <a:prstGeom prst="line">
            <a:avLst/>
          </a:prstGeom>
          <a:ln w="12700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12" name="Picture Placeholder 6">
            <a:extLst>
              <a:ext uri="{FF2B5EF4-FFF2-40B4-BE49-F238E27FC236}">
                <a16:creationId xmlns:a16="http://schemas.microsoft.com/office/drawing/2014/main" id="{2D656F51-3F9D-A080-37FB-173AC36B8BB0}"/>
              </a:ext>
            </a:extLst>
          </p:cNvPr>
          <p:cNvPicPr>
            <a:picLocks noChangeAspect="1"/>
          </p:cNvPicPr>
          <p:nvPr/>
        </p:nvPicPr>
        <p:blipFill>
          <a:blip r:embed="rId3" cstate="screen">
            <a:extLst>
              <a:ext uri="{28A0092B-C50C-407E-A947-70E740481C1C}">
                <a14:useLocalDpi xmlns:a14="http://schemas.microsoft.com/office/drawing/2010/main"/>
              </a:ext>
            </a:extLst>
          </a:blip>
          <a:srcRect l="21912" t="686" r="9793" b="1"/>
          <a:stretch/>
        </p:blipFill>
        <p:spPr>
          <a:xfrm>
            <a:off x="1" y="-1"/>
            <a:ext cx="6096000" cy="6857993"/>
          </a:xfrm>
          <a:prstGeom prst="rect">
            <a:avLst/>
          </a:prstGeom>
        </p:spPr>
      </p:pic>
      <p:sp>
        <p:nvSpPr>
          <p:cNvPr id="13" name="Text Placeholder 9">
            <a:extLst>
              <a:ext uri="{FF2B5EF4-FFF2-40B4-BE49-F238E27FC236}">
                <a16:creationId xmlns:a16="http://schemas.microsoft.com/office/drawing/2014/main" id="{EA6CD23C-E9E0-4386-1EBE-0A95C17CC3A2}"/>
              </a:ext>
            </a:extLst>
          </p:cNvPr>
          <p:cNvSpPr txBox="1">
            <a:spLocks/>
          </p:cNvSpPr>
          <p:nvPr/>
        </p:nvSpPr>
        <p:spPr>
          <a:xfrm>
            <a:off x="6456363" y="3720866"/>
            <a:ext cx="2555535" cy="1396204"/>
          </a:xfrm>
          <a:prstGeom prst="rect">
            <a:avLst/>
          </a:prstGeom>
        </p:spPr>
        <p:txBody>
          <a:bodyPr vert="horz" lIns="0" tIns="0" rIns="0" bIns="0" rtlCol="0" anchor="b">
            <a:noAutofit/>
          </a:bodyPr>
          <a:lstStyle>
            <a:lvl1pPr marL="0" indent="0" algn="l" defTabSz="914453" rtl="0" eaLnBrk="1" latinLnBrk="0" hangingPunct="1">
              <a:lnSpc>
                <a:spcPct val="100000"/>
              </a:lnSpc>
              <a:spcBef>
                <a:spcPts val="544"/>
              </a:spcBef>
              <a:buClr>
                <a:schemeClr val="accent4"/>
              </a:buClr>
              <a:buFontTx/>
              <a:buNone/>
              <a:defRPr sz="2800" b="0" i="0" kern="1200">
                <a:solidFill>
                  <a:schemeClr val="bg1">
                    <a:lumMod val="95000"/>
                  </a:schemeClr>
                </a:solidFill>
                <a:latin typeface="Neue Haas Grotesk Text Pro" panose="020B0504020202020204" pitchFamily="34" charset="77"/>
                <a:ea typeface="Inter Display" panose="02000503000000020004" pitchFamily="2" charset="0"/>
                <a:cs typeface="Inter Display" panose="02000503000000020004" pitchFamily="2" charset="0"/>
              </a:defRPr>
            </a:lvl1pPr>
            <a:lvl2pPr marL="422550" indent="-259245" algn="l" defTabSz="914453" rtl="0" eaLnBrk="1" latinLnBrk="0" hangingPunct="1">
              <a:lnSpc>
                <a:spcPct val="100000"/>
              </a:lnSpc>
              <a:spcBef>
                <a:spcPct val="0"/>
              </a:spcBef>
              <a:buClrTx/>
              <a:buFont typeface="Arial" panose="020B0604020202020204" pitchFamily="34" charset="0"/>
              <a:buChar char="•"/>
              <a:defRPr sz="1634" b="0" i="0" kern="1200">
                <a:solidFill>
                  <a:schemeClr val="tx1"/>
                </a:solidFill>
                <a:latin typeface="Inter Display" panose="02000503000000020004" pitchFamily="2" charset="0"/>
                <a:ea typeface="Inter Display" panose="02000503000000020004" pitchFamily="2" charset="0"/>
                <a:cs typeface="Inter Display" panose="02000503000000020004" pitchFamily="2" charset="0"/>
              </a:defRPr>
            </a:lvl2pPr>
            <a:lvl3pPr marL="585854" indent="-259245" algn="l" defTabSz="914453" rtl="0" eaLnBrk="1" latinLnBrk="0" hangingPunct="1">
              <a:lnSpc>
                <a:spcPct val="100000"/>
              </a:lnSpc>
              <a:spcBef>
                <a:spcPct val="0"/>
              </a:spcBef>
              <a:buClrTx/>
              <a:buFont typeface="Arial" panose="020B0604020202020204" pitchFamily="34" charset="0"/>
              <a:buChar char="•"/>
              <a:defRPr sz="1634" b="0" i="0" kern="1200">
                <a:solidFill>
                  <a:schemeClr val="tx1"/>
                </a:solidFill>
                <a:latin typeface="Inter Display" panose="02000503000000020004" pitchFamily="2" charset="0"/>
                <a:ea typeface="Inter Display" panose="02000503000000020004" pitchFamily="2" charset="0"/>
                <a:cs typeface="Inter Display" panose="02000503000000020004" pitchFamily="2" charset="0"/>
              </a:defRPr>
            </a:lvl3pPr>
            <a:lvl4pPr marL="749159" indent="-259245" algn="l" defTabSz="914453" rtl="0" eaLnBrk="1" latinLnBrk="0" hangingPunct="1">
              <a:lnSpc>
                <a:spcPct val="100000"/>
              </a:lnSpc>
              <a:spcBef>
                <a:spcPct val="0"/>
              </a:spcBef>
              <a:buClrTx/>
              <a:buFont typeface="Arial" panose="020B0604020202020204" pitchFamily="34" charset="0"/>
              <a:buChar char="•"/>
              <a:defRPr sz="1634" b="0" i="0" kern="1200">
                <a:solidFill>
                  <a:schemeClr val="tx1"/>
                </a:solidFill>
                <a:latin typeface="Inter Display" panose="02000503000000020004" pitchFamily="2" charset="0"/>
                <a:ea typeface="Inter Display" panose="02000503000000020004" pitchFamily="2" charset="0"/>
                <a:cs typeface="Inter Display" panose="02000503000000020004" pitchFamily="2" charset="0"/>
              </a:defRPr>
            </a:lvl4pPr>
            <a:lvl5pPr marL="912464" indent="-259245" algn="l" defTabSz="914453" rtl="0" eaLnBrk="1" latinLnBrk="0" hangingPunct="1">
              <a:lnSpc>
                <a:spcPct val="100000"/>
              </a:lnSpc>
              <a:spcBef>
                <a:spcPct val="0"/>
              </a:spcBef>
              <a:buClrTx/>
              <a:buFont typeface="Arial" panose="020B0604020202020204" pitchFamily="34" charset="0"/>
              <a:buChar char="•"/>
              <a:defRPr sz="1634" b="0" i="0" kern="1200">
                <a:solidFill>
                  <a:schemeClr val="tx1"/>
                </a:solidFill>
                <a:latin typeface="Inter Display" panose="02000503000000020004" pitchFamily="2" charset="0"/>
                <a:ea typeface="Inter Display" panose="02000503000000020004" pitchFamily="2" charset="0"/>
                <a:cs typeface="Inter Display" panose="02000503000000020004" pitchFamily="2" charset="0"/>
              </a:defRPr>
            </a:lvl5pPr>
            <a:lvl6pPr marL="2514748"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974"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01"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427"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ja-JP" altLang="en-US" b="1" dirty="0">
                <a:solidFill>
                  <a:schemeClr val="accent3"/>
                </a:solidFill>
                <a:latin typeface="Yu Gothic" panose="020B0400000000000000" pitchFamily="34" charset="-128"/>
                <a:ea typeface="Yu Gothic" panose="020B0400000000000000" pitchFamily="34" charset="-128"/>
              </a:rPr>
              <a:t>マーガレット リヴァーの標高</a:t>
            </a:r>
            <a:endParaRPr lang="en-AU" altLang="ja-JP" b="1" dirty="0">
              <a:solidFill>
                <a:schemeClr val="accent3"/>
              </a:solidFill>
              <a:latin typeface="Yu Gothic" panose="020B0400000000000000" pitchFamily="34" charset="-128"/>
              <a:ea typeface="Yu Gothic" panose="020B0400000000000000" pitchFamily="34" charset="-128"/>
            </a:endParaRPr>
          </a:p>
          <a:p>
            <a:r>
              <a:rPr lang="en-US" sz="1800" dirty="0">
                <a:solidFill>
                  <a:srgbClr val="B2D8BE"/>
                </a:solidFill>
                <a:latin typeface="Neue Haas Grotesk Text Pro" panose="020B0504020202020204" pitchFamily="34" charset="77"/>
              </a:rPr>
              <a:t>0–231M (0–757FT)</a:t>
            </a:r>
          </a:p>
        </p:txBody>
      </p:sp>
      <p:cxnSp>
        <p:nvCxnSpPr>
          <p:cNvPr id="15" name="Straight Connector 14">
            <a:extLst>
              <a:ext uri="{FF2B5EF4-FFF2-40B4-BE49-F238E27FC236}">
                <a16:creationId xmlns:a16="http://schemas.microsoft.com/office/drawing/2014/main" id="{F053D193-211E-CE2C-32E6-958F0475AF01}"/>
              </a:ext>
            </a:extLst>
          </p:cNvPr>
          <p:cNvCxnSpPr>
            <a:cxnSpLocks/>
          </p:cNvCxnSpPr>
          <p:nvPr/>
        </p:nvCxnSpPr>
        <p:spPr>
          <a:xfrm>
            <a:off x="7546984" y="6366988"/>
            <a:ext cx="965420" cy="0"/>
          </a:xfrm>
          <a:prstGeom prst="line">
            <a:avLst/>
          </a:prstGeom>
          <a:ln w="19050">
            <a:solidFill>
              <a:schemeClr val="tx1"/>
            </a:solidFill>
            <a:prstDash val="sysDot"/>
          </a:ln>
        </p:spPr>
        <p:style>
          <a:lnRef idx="2">
            <a:schemeClr val="accent1"/>
          </a:lnRef>
          <a:fillRef idx="0">
            <a:schemeClr val="accent1"/>
          </a:fillRef>
          <a:effectRef idx="1">
            <a:schemeClr val="accent1"/>
          </a:effectRef>
          <a:fontRef idx="minor">
            <a:schemeClr val="tx1"/>
          </a:fontRef>
        </p:style>
      </p:cxnSp>
      <p:cxnSp>
        <p:nvCxnSpPr>
          <p:cNvPr id="19" name="Straight Connector 18">
            <a:extLst>
              <a:ext uri="{FF2B5EF4-FFF2-40B4-BE49-F238E27FC236}">
                <a16:creationId xmlns:a16="http://schemas.microsoft.com/office/drawing/2014/main" id="{4FB00090-1F49-6B89-EEF3-29CC190CC39C}"/>
              </a:ext>
            </a:extLst>
          </p:cNvPr>
          <p:cNvCxnSpPr>
            <a:cxnSpLocks/>
          </p:cNvCxnSpPr>
          <p:nvPr/>
        </p:nvCxnSpPr>
        <p:spPr>
          <a:xfrm flipV="1">
            <a:off x="7546984" y="5243987"/>
            <a:ext cx="0" cy="1123001"/>
          </a:xfrm>
          <a:prstGeom prst="line">
            <a:avLst/>
          </a:prstGeom>
          <a:ln w="19050">
            <a:solidFill>
              <a:schemeClr val="tx1"/>
            </a:solidFill>
            <a:prstDash val="sysDot"/>
          </a:ln>
        </p:spPr>
        <p:style>
          <a:lnRef idx="2">
            <a:schemeClr val="accent1"/>
          </a:lnRef>
          <a:fillRef idx="0">
            <a:schemeClr val="accent1"/>
          </a:fillRef>
          <a:effectRef idx="1">
            <a:schemeClr val="accent1"/>
          </a:effectRef>
          <a:fontRef idx="minor">
            <a:schemeClr val="tx1"/>
          </a:fontRef>
        </p:style>
      </p:cxnSp>
      <p:sp>
        <p:nvSpPr>
          <p:cNvPr id="22" name="TextBox 21">
            <a:extLst>
              <a:ext uri="{FF2B5EF4-FFF2-40B4-BE49-F238E27FC236}">
                <a16:creationId xmlns:a16="http://schemas.microsoft.com/office/drawing/2014/main" id="{1A02F31C-F410-4453-99DE-EB73E194E4BA}"/>
              </a:ext>
            </a:extLst>
          </p:cNvPr>
          <p:cNvSpPr txBox="1"/>
          <p:nvPr/>
        </p:nvSpPr>
        <p:spPr>
          <a:xfrm>
            <a:off x="555618" y="1744765"/>
            <a:ext cx="3944498" cy="584775"/>
          </a:xfrm>
          <a:prstGeom prst="rect">
            <a:avLst/>
          </a:prstGeom>
          <a:noFill/>
        </p:spPr>
        <p:txBody>
          <a:bodyPr wrap="square">
            <a:spAutoFit/>
          </a:bodyPr>
          <a:lstStyle/>
          <a:p>
            <a:r>
              <a:rPr lang="ja-JP" altLang="en-US" sz="1600">
                <a:solidFill>
                  <a:schemeClr val="bg1"/>
                </a:solidFill>
                <a:latin typeface="Yu Gothic Medium" panose="020B0400000000000000" pitchFamily="34" charset="-128"/>
                <a:ea typeface="Yu Gothic Medium" panose="020B0400000000000000" pitchFamily="34" charset="-128"/>
              </a:rPr>
              <a:t>三方を海に囲まれ、強い海洋性気候の</a:t>
            </a:r>
            <a:br>
              <a:rPr lang="ja-JP" altLang="en-US" sz="1600">
                <a:solidFill>
                  <a:schemeClr val="bg1"/>
                </a:solidFill>
                <a:latin typeface="Yu Gothic Medium" panose="020B0400000000000000" pitchFamily="34" charset="-128"/>
                <a:ea typeface="Yu Gothic Medium" panose="020B0400000000000000" pitchFamily="34" charset="-128"/>
              </a:rPr>
            </a:br>
            <a:r>
              <a:rPr lang="ja-JP" altLang="en-US" sz="1600">
                <a:solidFill>
                  <a:schemeClr val="bg1"/>
                </a:solidFill>
                <a:latin typeface="Yu Gothic Medium" panose="020B0400000000000000" pitchFamily="34" charset="-128"/>
                <a:ea typeface="Yu Gothic Medium" panose="020B0400000000000000" pitchFamily="34" charset="-128"/>
              </a:rPr>
              <a:t>影響を受ける</a:t>
            </a:r>
            <a:endParaRPr lang="en-US" sz="1600" dirty="0">
              <a:solidFill>
                <a:schemeClr val="bg1"/>
              </a:solidFill>
              <a:latin typeface="Yu Gothic Medium" panose="020B0400000000000000" pitchFamily="34" charset="-128"/>
              <a:ea typeface="Yu Gothic Medium" panose="020B0400000000000000" pitchFamily="34" charset="-128"/>
            </a:endParaRPr>
          </a:p>
        </p:txBody>
      </p:sp>
      <p:sp>
        <p:nvSpPr>
          <p:cNvPr id="26" name="TextBox 25">
            <a:extLst>
              <a:ext uri="{FF2B5EF4-FFF2-40B4-BE49-F238E27FC236}">
                <a16:creationId xmlns:a16="http://schemas.microsoft.com/office/drawing/2014/main" id="{B4847D55-D401-AFDB-C043-69A199583250}"/>
              </a:ext>
            </a:extLst>
          </p:cNvPr>
          <p:cNvSpPr txBox="1"/>
          <p:nvPr/>
        </p:nvSpPr>
        <p:spPr>
          <a:xfrm>
            <a:off x="518143" y="1193677"/>
            <a:ext cx="4331369" cy="584775"/>
          </a:xfrm>
          <a:prstGeom prst="rect">
            <a:avLst/>
          </a:prstGeom>
          <a:noFill/>
        </p:spPr>
        <p:txBody>
          <a:bodyPr wrap="square" rtlCol="0">
            <a:spAutoFit/>
          </a:bodyPr>
          <a:lstStyle/>
          <a:p>
            <a:pPr algn="l"/>
            <a:r>
              <a:rPr lang="ja-JP" altLang="en-US" sz="3200">
                <a:solidFill>
                  <a:schemeClr val="bg1"/>
                </a:solidFill>
                <a:effectLst/>
                <a:latin typeface="Yu Gothic Medium" panose="020B0400000000000000" pitchFamily="34" charset="-128"/>
                <a:ea typeface="Yu Gothic Medium" panose="020B0400000000000000" pitchFamily="34" charset="-128"/>
                <a:cs typeface="Inter Display" panose="02000503000000020004" pitchFamily="2" charset="0"/>
              </a:rPr>
              <a:t>地中海性気候</a:t>
            </a:r>
            <a:endParaRPr lang="en-US" sz="3200" dirty="0">
              <a:solidFill>
                <a:schemeClr val="bg1"/>
              </a:solidFill>
              <a:effectLst/>
              <a:latin typeface="Yu Gothic Medium" panose="020B0400000000000000" pitchFamily="34" charset="-128"/>
              <a:ea typeface="Yu Gothic Medium" panose="020B0400000000000000" pitchFamily="34" charset="-128"/>
              <a:cs typeface="Inter Display" panose="02000503000000020004" pitchFamily="2" charset="0"/>
            </a:endParaRPr>
          </a:p>
        </p:txBody>
      </p:sp>
      <p:sp>
        <p:nvSpPr>
          <p:cNvPr id="27" name="Oval 26">
            <a:extLst>
              <a:ext uri="{FF2B5EF4-FFF2-40B4-BE49-F238E27FC236}">
                <a16:creationId xmlns:a16="http://schemas.microsoft.com/office/drawing/2014/main" id="{316090E1-A378-7A2E-8807-D648CC612DA2}"/>
              </a:ext>
            </a:extLst>
          </p:cNvPr>
          <p:cNvSpPr/>
          <p:nvPr/>
        </p:nvSpPr>
        <p:spPr>
          <a:xfrm>
            <a:off x="10133262" y="1254309"/>
            <a:ext cx="360000" cy="360000"/>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0" i="0" dirty="0">
              <a:latin typeface="Neue Haas Grotesk Text Pro" panose="020B0504020202020204" pitchFamily="34" charset="77"/>
            </a:endParaRPr>
          </a:p>
        </p:txBody>
      </p:sp>
      <p:sp>
        <p:nvSpPr>
          <p:cNvPr id="28" name="Oval 27">
            <a:extLst>
              <a:ext uri="{FF2B5EF4-FFF2-40B4-BE49-F238E27FC236}">
                <a16:creationId xmlns:a16="http://schemas.microsoft.com/office/drawing/2014/main" id="{083604E2-9AD9-0C46-CF00-7BAE8146AF70}"/>
              </a:ext>
            </a:extLst>
          </p:cNvPr>
          <p:cNvSpPr/>
          <p:nvPr/>
        </p:nvSpPr>
        <p:spPr>
          <a:xfrm>
            <a:off x="9675515" y="2748202"/>
            <a:ext cx="360000" cy="360000"/>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0" i="0" dirty="0">
              <a:latin typeface="Neue Haas Grotesk Text Pro" panose="020B0504020202020204" pitchFamily="34" charset="77"/>
            </a:endParaRPr>
          </a:p>
        </p:txBody>
      </p:sp>
      <p:sp>
        <p:nvSpPr>
          <p:cNvPr id="29" name="Oval 28">
            <a:extLst>
              <a:ext uri="{FF2B5EF4-FFF2-40B4-BE49-F238E27FC236}">
                <a16:creationId xmlns:a16="http://schemas.microsoft.com/office/drawing/2014/main" id="{6C33960F-6ED3-5133-557C-49CD3C7A6462}"/>
              </a:ext>
            </a:extLst>
          </p:cNvPr>
          <p:cNvSpPr/>
          <p:nvPr/>
        </p:nvSpPr>
        <p:spPr>
          <a:xfrm>
            <a:off x="9227360" y="4316851"/>
            <a:ext cx="360000" cy="360000"/>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0" i="0" dirty="0">
              <a:latin typeface="Neue Haas Grotesk Text Pro" panose="020B0504020202020204" pitchFamily="34" charset="77"/>
            </a:endParaRPr>
          </a:p>
        </p:txBody>
      </p:sp>
      <p:sp>
        <p:nvSpPr>
          <p:cNvPr id="30" name="Oval 29">
            <a:extLst>
              <a:ext uri="{FF2B5EF4-FFF2-40B4-BE49-F238E27FC236}">
                <a16:creationId xmlns:a16="http://schemas.microsoft.com/office/drawing/2014/main" id="{253C9E55-7629-66D2-75D7-D298F84D5FA9}"/>
              </a:ext>
            </a:extLst>
          </p:cNvPr>
          <p:cNvSpPr/>
          <p:nvPr/>
        </p:nvSpPr>
        <p:spPr>
          <a:xfrm>
            <a:off x="8739260" y="5874868"/>
            <a:ext cx="360000" cy="360000"/>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0" i="0" dirty="0">
              <a:latin typeface="Neue Haas Grotesk Text Pro" panose="020B0504020202020204" pitchFamily="34" charset="77"/>
            </a:endParaRPr>
          </a:p>
        </p:txBody>
      </p:sp>
      <p:sp>
        <p:nvSpPr>
          <p:cNvPr id="31" name="Oval 30">
            <a:extLst>
              <a:ext uri="{FF2B5EF4-FFF2-40B4-BE49-F238E27FC236}">
                <a16:creationId xmlns:a16="http://schemas.microsoft.com/office/drawing/2014/main" id="{DF1100D6-0F27-015B-7F22-76E62B3F9DAB}"/>
              </a:ext>
            </a:extLst>
          </p:cNvPr>
          <p:cNvSpPr/>
          <p:nvPr/>
        </p:nvSpPr>
        <p:spPr>
          <a:xfrm>
            <a:off x="8608887" y="6194319"/>
            <a:ext cx="392081" cy="392081"/>
          </a:xfrm>
          <a:prstGeom prst="ellipse">
            <a:avLst/>
          </a:prstGeom>
          <a:solidFill>
            <a:schemeClr val="accent3"/>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n>
                <a:solidFill>
                  <a:sysClr val="windowText" lastClr="000000"/>
                </a:solidFill>
              </a:ln>
              <a:solidFill>
                <a:schemeClr val="accent3"/>
              </a:solidFill>
            </a:endParaRPr>
          </a:p>
        </p:txBody>
      </p:sp>
      <p:sp>
        <p:nvSpPr>
          <p:cNvPr id="32" name="Title 2">
            <a:extLst>
              <a:ext uri="{FF2B5EF4-FFF2-40B4-BE49-F238E27FC236}">
                <a16:creationId xmlns:a16="http://schemas.microsoft.com/office/drawing/2014/main" id="{8A921B35-A064-C529-676C-4C6617D549B7}"/>
              </a:ext>
            </a:extLst>
          </p:cNvPr>
          <p:cNvSpPr txBox="1">
            <a:spLocks/>
          </p:cNvSpPr>
          <p:nvPr/>
        </p:nvSpPr>
        <p:spPr>
          <a:xfrm>
            <a:off x="623888" y="453633"/>
            <a:ext cx="5334275" cy="820910"/>
          </a:xfrm>
          <a:prstGeom prst="rect">
            <a:avLst/>
          </a:prstGeom>
        </p:spPr>
        <p:txBody>
          <a:bodyPr vert="horz" lIns="0" tIns="0" rIns="0" bIns="0" rtlCol="0" anchor="b" anchorCtr="0">
            <a:noAutofit/>
          </a:bodyPr>
          <a:lstStyle>
            <a:lvl1pPr algn="l" defTabSz="914453" rtl="0" eaLnBrk="1" latinLnBrk="0" hangingPunct="1">
              <a:lnSpc>
                <a:spcPct val="80000"/>
              </a:lnSpc>
              <a:spcBef>
                <a:spcPct val="0"/>
              </a:spcBef>
              <a:buNone/>
              <a:defRPr sz="5443" b="0" i="0" kern="1200" cap="all" baseline="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1pPr>
          </a:lstStyle>
          <a:p>
            <a:r>
              <a:rPr lang="ja-JP" altLang="en-US">
                <a:solidFill>
                  <a:schemeClr val="accent3"/>
                </a:solidFill>
                <a:latin typeface="Yu Gothic Medium" panose="020B0400000000000000" pitchFamily="34" charset="-128"/>
                <a:ea typeface="Yu Gothic Medium" panose="020B0400000000000000" pitchFamily="34" charset="-128"/>
              </a:rPr>
              <a:t>気候</a:t>
            </a:r>
            <a:endParaRPr lang="en-US" dirty="0">
              <a:solidFill>
                <a:schemeClr val="accent3"/>
              </a:solidFill>
              <a:latin typeface="Yu Gothic Medium" panose="020B0400000000000000" pitchFamily="34" charset="-128"/>
              <a:ea typeface="Yu Gothic Medium" panose="020B0400000000000000" pitchFamily="34" charset="-128"/>
            </a:endParaRPr>
          </a:p>
        </p:txBody>
      </p:sp>
      <p:sp>
        <p:nvSpPr>
          <p:cNvPr id="34" name="TextBox 33">
            <a:extLst>
              <a:ext uri="{FF2B5EF4-FFF2-40B4-BE49-F238E27FC236}">
                <a16:creationId xmlns:a16="http://schemas.microsoft.com/office/drawing/2014/main" id="{1CCD312B-65A6-B3DA-AF50-3364A7D6CC6C}"/>
              </a:ext>
            </a:extLst>
          </p:cNvPr>
          <p:cNvSpPr txBox="1"/>
          <p:nvPr/>
        </p:nvSpPr>
        <p:spPr>
          <a:xfrm>
            <a:off x="9228352" y="5836182"/>
            <a:ext cx="2092341" cy="800219"/>
          </a:xfrm>
          <a:prstGeom prst="rect">
            <a:avLst/>
          </a:prstGeom>
          <a:noFill/>
        </p:spPr>
        <p:txBody>
          <a:bodyPr wrap="square">
            <a:spAutoFit/>
          </a:bodyPr>
          <a:lstStyle/>
          <a:p>
            <a:r>
              <a:rPr lang="ja-JP" altLang="en-US" b="1">
                <a:solidFill>
                  <a:srgbClr val="601329"/>
                </a:solidFill>
                <a:latin typeface="Yu Gothic" panose="020B0400000000000000" pitchFamily="34" charset="-128"/>
                <a:ea typeface="Yu Gothic" panose="020B0400000000000000" pitchFamily="34" charset="-128"/>
              </a:rPr>
              <a:t>低</a:t>
            </a:r>
            <a:endParaRPr lang="en-US" b="1" dirty="0">
              <a:solidFill>
                <a:srgbClr val="601329"/>
              </a:solidFill>
              <a:latin typeface="Yu Gothic" panose="020B0400000000000000" pitchFamily="34" charset="-128"/>
              <a:ea typeface="Yu Gothic" panose="020B0400000000000000" pitchFamily="34" charset="-128"/>
            </a:endParaRPr>
          </a:p>
          <a:p>
            <a:r>
              <a:rPr lang="en-US" sz="1400" dirty="0">
                <a:solidFill>
                  <a:srgbClr val="601329"/>
                </a:solidFill>
                <a:latin typeface="Neue Haas Grotesk Text Pro" panose="020B0504020202020204" pitchFamily="34" charset="77"/>
              </a:rPr>
              <a:t>0–499</a:t>
            </a:r>
            <a:r>
              <a:rPr lang="en-US" sz="1400" dirty="0">
                <a:solidFill>
                  <a:srgbClr val="601329"/>
                </a:solidFill>
                <a:latin typeface="Yu Gothic Medium" panose="020B0400000000000000" pitchFamily="34" charset="-128"/>
                <a:ea typeface="Yu Gothic Medium" panose="020B0400000000000000" pitchFamily="34" charset="-128"/>
              </a:rPr>
              <a:t>m</a:t>
            </a:r>
            <a:br>
              <a:rPr lang="en-US" sz="1400" dirty="0">
                <a:solidFill>
                  <a:srgbClr val="601329"/>
                </a:solidFill>
                <a:latin typeface="Neue Haas Grotesk Text Pro" panose="020B0504020202020204" pitchFamily="34" charset="77"/>
              </a:rPr>
            </a:br>
            <a:r>
              <a:rPr lang="en-US" sz="1400" dirty="0">
                <a:solidFill>
                  <a:srgbClr val="601329"/>
                </a:solidFill>
                <a:latin typeface="Neue Haas Grotesk Text Pro" panose="020B0504020202020204" pitchFamily="34" charset="77"/>
              </a:rPr>
              <a:t>(0–1,639</a:t>
            </a:r>
            <a:r>
              <a:rPr lang="en-US" sz="1400" dirty="0">
                <a:solidFill>
                  <a:srgbClr val="601329"/>
                </a:solidFill>
                <a:latin typeface="Yu Gothic Medium" panose="020B0400000000000000" pitchFamily="34" charset="-128"/>
                <a:ea typeface="Yu Gothic Medium" panose="020B0400000000000000" pitchFamily="34" charset="-128"/>
              </a:rPr>
              <a:t>ft</a:t>
            </a:r>
            <a:r>
              <a:rPr lang="en-US" sz="1400" dirty="0">
                <a:solidFill>
                  <a:srgbClr val="601329"/>
                </a:solidFill>
                <a:latin typeface="Neue Haas Grotesk Text Pro" panose="020B0504020202020204" pitchFamily="34" charset="77"/>
              </a:rPr>
              <a:t>)</a:t>
            </a:r>
          </a:p>
        </p:txBody>
      </p:sp>
      <p:sp>
        <p:nvSpPr>
          <p:cNvPr id="35" name="TextBox 34">
            <a:extLst>
              <a:ext uri="{FF2B5EF4-FFF2-40B4-BE49-F238E27FC236}">
                <a16:creationId xmlns:a16="http://schemas.microsoft.com/office/drawing/2014/main" id="{F25DE42E-3A62-0471-C4B9-8B4F58F4AD6E}"/>
              </a:ext>
            </a:extLst>
          </p:cNvPr>
          <p:cNvSpPr txBox="1"/>
          <p:nvPr/>
        </p:nvSpPr>
        <p:spPr>
          <a:xfrm>
            <a:off x="9633083" y="4316851"/>
            <a:ext cx="2399913" cy="800219"/>
          </a:xfrm>
          <a:prstGeom prst="rect">
            <a:avLst/>
          </a:prstGeom>
          <a:noFill/>
        </p:spPr>
        <p:txBody>
          <a:bodyPr wrap="square">
            <a:spAutoFit/>
          </a:bodyPr>
          <a:lstStyle/>
          <a:p>
            <a:r>
              <a:rPr lang="ja-JP" altLang="en-US" b="1">
                <a:solidFill>
                  <a:srgbClr val="601329"/>
                </a:solidFill>
                <a:latin typeface="Yu Gothic" panose="020B0400000000000000" pitchFamily="34" charset="-128"/>
                <a:ea typeface="Yu Gothic" panose="020B0400000000000000" pitchFamily="34" charset="-128"/>
              </a:rPr>
              <a:t>中間</a:t>
            </a:r>
            <a:endParaRPr lang="en-US" b="1" dirty="0">
              <a:solidFill>
                <a:srgbClr val="601329"/>
              </a:solidFill>
              <a:latin typeface="Yu Gothic" panose="020B0400000000000000" pitchFamily="34" charset="-128"/>
              <a:ea typeface="Yu Gothic" panose="020B0400000000000000" pitchFamily="34" charset="-128"/>
            </a:endParaRPr>
          </a:p>
          <a:p>
            <a:r>
              <a:rPr lang="en-US" sz="1400" dirty="0">
                <a:solidFill>
                  <a:srgbClr val="601329"/>
                </a:solidFill>
                <a:latin typeface="Neue Haas Grotesk Text Pro" panose="020B0504020202020204" pitchFamily="34" charset="77"/>
              </a:rPr>
              <a:t>500–749</a:t>
            </a:r>
            <a:r>
              <a:rPr lang="en-US" sz="1400" dirty="0">
                <a:solidFill>
                  <a:srgbClr val="601329"/>
                </a:solidFill>
                <a:latin typeface="Yu Gothic Medium" panose="020B0400000000000000" pitchFamily="34" charset="-128"/>
                <a:ea typeface="Yu Gothic Medium" panose="020B0400000000000000" pitchFamily="34" charset="-128"/>
              </a:rPr>
              <a:t>m</a:t>
            </a:r>
            <a:r>
              <a:rPr lang="en-US" sz="1400" dirty="0">
                <a:solidFill>
                  <a:srgbClr val="601329"/>
                </a:solidFill>
                <a:latin typeface="Neue Haas Grotesk Text Pro" panose="020B0504020202020204" pitchFamily="34" charset="77"/>
              </a:rPr>
              <a:t> </a:t>
            </a:r>
          </a:p>
          <a:p>
            <a:r>
              <a:rPr lang="en-US" sz="1400" dirty="0">
                <a:solidFill>
                  <a:srgbClr val="601329"/>
                </a:solidFill>
                <a:latin typeface="Neue Haas Grotesk Text Pro" panose="020B0504020202020204" pitchFamily="34" charset="77"/>
              </a:rPr>
              <a:t>(1,640–2,459</a:t>
            </a:r>
            <a:r>
              <a:rPr lang="en-US" sz="1400" dirty="0">
                <a:solidFill>
                  <a:srgbClr val="601329"/>
                </a:solidFill>
                <a:latin typeface="Yu Gothic Medium" panose="020B0400000000000000" pitchFamily="34" charset="-128"/>
                <a:ea typeface="Yu Gothic Medium" panose="020B0400000000000000" pitchFamily="34" charset="-128"/>
              </a:rPr>
              <a:t>ft</a:t>
            </a:r>
            <a:r>
              <a:rPr lang="en-US" sz="1400" dirty="0">
                <a:solidFill>
                  <a:srgbClr val="601329"/>
                </a:solidFill>
                <a:latin typeface="Neue Haas Grotesk Text Pro" panose="020B0504020202020204" pitchFamily="34" charset="77"/>
              </a:rPr>
              <a:t>)</a:t>
            </a:r>
          </a:p>
        </p:txBody>
      </p:sp>
      <p:sp>
        <p:nvSpPr>
          <p:cNvPr id="36" name="TextBox 35">
            <a:extLst>
              <a:ext uri="{FF2B5EF4-FFF2-40B4-BE49-F238E27FC236}">
                <a16:creationId xmlns:a16="http://schemas.microsoft.com/office/drawing/2014/main" id="{58778264-E355-F563-4234-3012FDE449ED}"/>
              </a:ext>
            </a:extLst>
          </p:cNvPr>
          <p:cNvSpPr txBox="1"/>
          <p:nvPr/>
        </p:nvSpPr>
        <p:spPr>
          <a:xfrm>
            <a:off x="10105808" y="2748202"/>
            <a:ext cx="2399913" cy="800219"/>
          </a:xfrm>
          <a:prstGeom prst="rect">
            <a:avLst/>
          </a:prstGeom>
          <a:noFill/>
        </p:spPr>
        <p:txBody>
          <a:bodyPr wrap="square">
            <a:spAutoFit/>
          </a:bodyPr>
          <a:lstStyle/>
          <a:p>
            <a:r>
              <a:rPr lang="ja-JP" altLang="en-US" b="1">
                <a:solidFill>
                  <a:srgbClr val="601329"/>
                </a:solidFill>
                <a:latin typeface="Yu Gothic" panose="020B0400000000000000" pitchFamily="34" charset="-128"/>
                <a:ea typeface="Yu Gothic" panose="020B0400000000000000" pitchFamily="34" charset="-128"/>
              </a:rPr>
              <a:t>高</a:t>
            </a:r>
            <a:endParaRPr lang="en-US" b="1" dirty="0">
              <a:solidFill>
                <a:srgbClr val="601329"/>
              </a:solidFill>
              <a:latin typeface="Yu Gothic" panose="020B0400000000000000" pitchFamily="34" charset="-128"/>
              <a:ea typeface="Yu Gothic" panose="020B0400000000000000" pitchFamily="34" charset="-128"/>
            </a:endParaRPr>
          </a:p>
          <a:p>
            <a:r>
              <a:rPr lang="en-US" sz="1400" dirty="0">
                <a:solidFill>
                  <a:srgbClr val="601329"/>
                </a:solidFill>
                <a:latin typeface="Neue Haas Grotesk Text Pro" panose="020B0504020202020204" pitchFamily="34" charset="77"/>
              </a:rPr>
              <a:t>750–999</a:t>
            </a:r>
            <a:r>
              <a:rPr lang="en-US" sz="1400" dirty="0">
                <a:solidFill>
                  <a:srgbClr val="601329"/>
                </a:solidFill>
                <a:latin typeface="Yu Gothic Medium" panose="020B0400000000000000" pitchFamily="34" charset="-128"/>
                <a:ea typeface="Yu Gothic Medium" panose="020B0400000000000000" pitchFamily="34" charset="-128"/>
              </a:rPr>
              <a:t>m</a:t>
            </a:r>
          </a:p>
          <a:p>
            <a:r>
              <a:rPr lang="en-US" sz="1400" dirty="0">
                <a:solidFill>
                  <a:srgbClr val="601329"/>
                </a:solidFill>
                <a:latin typeface="Neue Haas Grotesk Text Pro" panose="020B0504020202020204" pitchFamily="34" charset="77"/>
              </a:rPr>
              <a:t>(2,460–3,279</a:t>
            </a:r>
            <a:r>
              <a:rPr lang="en-US" sz="1400" dirty="0">
                <a:solidFill>
                  <a:srgbClr val="601329"/>
                </a:solidFill>
                <a:latin typeface="Yu Gothic Medium" panose="020B0400000000000000" pitchFamily="34" charset="-128"/>
                <a:ea typeface="Yu Gothic Medium" panose="020B0400000000000000" pitchFamily="34" charset="-128"/>
              </a:rPr>
              <a:t>ft</a:t>
            </a:r>
            <a:r>
              <a:rPr lang="en-US" sz="1400" dirty="0">
                <a:solidFill>
                  <a:srgbClr val="601329"/>
                </a:solidFill>
                <a:latin typeface="Neue Haas Grotesk Text Pro" panose="020B0504020202020204" pitchFamily="34" charset="77"/>
              </a:rPr>
              <a:t>)</a:t>
            </a:r>
          </a:p>
        </p:txBody>
      </p:sp>
      <p:sp>
        <p:nvSpPr>
          <p:cNvPr id="37" name="TextBox 36">
            <a:extLst>
              <a:ext uri="{FF2B5EF4-FFF2-40B4-BE49-F238E27FC236}">
                <a16:creationId xmlns:a16="http://schemas.microsoft.com/office/drawing/2014/main" id="{57504DA4-AAAF-BFE3-E15E-3515E17338A9}"/>
              </a:ext>
            </a:extLst>
          </p:cNvPr>
          <p:cNvSpPr txBox="1"/>
          <p:nvPr/>
        </p:nvSpPr>
        <p:spPr>
          <a:xfrm>
            <a:off x="10573077" y="1308425"/>
            <a:ext cx="2643446" cy="800219"/>
          </a:xfrm>
          <a:prstGeom prst="rect">
            <a:avLst/>
          </a:prstGeom>
          <a:noFill/>
        </p:spPr>
        <p:txBody>
          <a:bodyPr wrap="square">
            <a:spAutoFit/>
          </a:bodyPr>
          <a:lstStyle/>
          <a:p>
            <a:r>
              <a:rPr lang="ja-JP" altLang="en-US" b="1">
                <a:solidFill>
                  <a:srgbClr val="601329"/>
                </a:solidFill>
                <a:latin typeface="Yu Gothic" panose="020B0400000000000000" pitchFamily="34" charset="-128"/>
                <a:ea typeface="Yu Gothic" panose="020B0400000000000000" pitchFamily="34" charset="-128"/>
              </a:rPr>
              <a:t>超高</a:t>
            </a:r>
            <a:endParaRPr lang="en-AU" altLang="ja-JP" b="1" dirty="0">
              <a:solidFill>
                <a:srgbClr val="601329"/>
              </a:solidFill>
              <a:latin typeface="Yu Gothic" panose="020B0400000000000000" pitchFamily="34" charset="-128"/>
              <a:ea typeface="Yu Gothic" panose="020B0400000000000000" pitchFamily="34" charset="-128"/>
            </a:endParaRPr>
          </a:p>
          <a:p>
            <a:r>
              <a:rPr lang="en-US" sz="1400" dirty="0">
                <a:solidFill>
                  <a:srgbClr val="601329"/>
                </a:solidFill>
                <a:latin typeface="Neue Haas Grotesk Text Pro" panose="020B0504020202020204" pitchFamily="34" charset="77"/>
              </a:rPr>
              <a:t>1000</a:t>
            </a:r>
            <a:r>
              <a:rPr lang="en-US" sz="1400" dirty="0">
                <a:solidFill>
                  <a:srgbClr val="601329"/>
                </a:solidFill>
                <a:latin typeface="Yu Gothic Medium" panose="020B0400000000000000" pitchFamily="34" charset="-128"/>
                <a:ea typeface="Yu Gothic Medium" panose="020B0400000000000000" pitchFamily="34" charset="-128"/>
              </a:rPr>
              <a:t>m</a:t>
            </a:r>
            <a:r>
              <a:rPr lang="en-US" sz="1400" dirty="0">
                <a:solidFill>
                  <a:srgbClr val="601329"/>
                </a:solidFill>
                <a:latin typeface="Neue Haas Grotesk Text Pro" panose="020B0504020202020204" pitchFamily="34" charset="77"/>
              </a:rPr>
              <a:t> +</a:t>
            </a:r>
          </a:p>
          <a:p>
            <a:r>
              <a:rPr lang="en-US" sz="1400" dirty="0">
                <a:solidFill>
                  <a:srgbClr val="601329"/>
                </a:solidFill>
                <a:latin typeface="Neue Haas Grotesk Text Pro" panose="020B0504020202020204" pitchFamily="34" charset="77"/>
              </a:rPr>
              <a:t>(&gt;3,280</a:t>
            </a:r>
            <a:r>
              <a:rPr lang="en-US" sz="1400" dirty="0">
                <a:solidFill>
                  <a:srgbClr val="601329"/>
                </a:solidFill>
                <a:latin typeface="Yu Gothic Medium" panose="020B0400000000000000" pitchFamily="34" charset="-128"/>
                <a:ea typeface="Yu Gothic Medium" panose="020B0400000000000000" pitchFamily="34" charset="-128"/>
              </a:rPr>
              <a:t>ft </a:t>
            </a:r>
            <a:r>
              <a:rPr lang="en-US" sz="1400" dirty="0">
                <a:solidFill>
                  <a:srgbClr val="601329"/>
                </a:solidFill>
                <a:latin typeface="Neue Haas Grotesk Text Pro" panose="020B0504020202020204" pitchFamily="34" charset="77"/>
              </a:rPr>
              <a:t>+)</a:t>
            </a:r>
          </a:p>
        </p:txBody>
      </p:sp>
    </p:spTree>
    <p:extLst>
      <p:ext uri="{BB962C8B-B14F-4D97-AF65-F5344CB8AC3E}">
        <p14:creationId xmlns:p14="http://schemas.microsoft.com/office/powerpoint/2010/main" val="2306871126"/>
      </p:ext>
    </p:extLst>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a:extLst>
              <a:ext uri="{FF2B5EF4-FFF2-40B4-BE49-F238E27FC236}">
                <a16:creationId xmlns:a16="http://schemas.microsoft.com/office/drawing/2014/main" id="{6EA52D08-94B3-7F30-DC40-AB2D208750D8}"/>
              </a:ext>
            </a:extLst>
          </p:cNvPr>
          <p:cNvPicPr>
            <a:picLocks noGrp="1" noChangeAspect="1"/>
          </p:cNvPicPr>
          <p:nvPr>
            <p:ph type="pic" sz="quarter" idx="10"/>
          </p:nvPr>
        </p:nvPicPr>
        <p:blipFill>
          <a:blip r:embed="rId2" cstate="screen">
            <a:extLst>
              <a:ext uri="{28A0092B-C50C-407E-A947-70E740481C1C}">
                <a14:useLocalDpi xmlns:a14="http://schemas.microsoft.com/office/drawing/2010/main"/>
              </a:ext>
            </a:extLst>
          </a:blip>
          <a:srcRect/>
          <a:stretch/>
        </p:blipFill>
        <p:spPr>
          <a:xfrm>
            <a:off x="0" y="377190"/>
            <a:ext cx="6095999" cy="6103620"/>
          </a:xfrm>
        </p:spPr>
      </p:pic>
      <p:sp>
        <p:nvSpPr>
          <p:cNvPr id="3" name="Title 2">
            <a:extLst>
              <a:ext uri="{FF2B5EF4-FFF2-40B4-BE49-F238E27FC236}">
                <a16:creationId xmlns:a16="http://schemas.microsoft.com/office/drawing/2014/main" id="{F0EE536F-4524-A39F-F388-FAC174BAED69}"/>
              </a:ext>
            </a:extLst>
          </p:cNvPr>
          <p:cNvSpPr>
            <a:spLocks noGrp="1"/>
          </p:cNvSpPr>
          <p:nvPr>
            <p:ph type="title"/>
          </p:nvPr>
        </p:nvSpPr>
        <p:spPr/>
        <p:txBody>
          <a:bodyPr/>
          <a:lstStyle/>
          <a:p>
            <a:r>
              <a:rPr lang="ja-JP" altLang="en-US">
                <a:solidFill>
                  <a:schemeClr val="accent1"/>
                </a:solidFill>
                <a:latin typeface="Yu Gothic Medium" panose="020B0400000000000000" pitchFamily="34" charset="-128"/>
                <a:ea typeface="Yu Gothic Medium" panose="020B0400000000000000" pitchFamily="34" charset="-128"/>
              </a:rPr>
              <a:t>土壌</a:t>
            </a:r>
            <a:endParaRPr lang="en-US" dirty="0">
              <a:solidFill>
                <a:schemeClr val="accent1"/>
              </a:solidFill>
              <a:latin typeface="Yu Gothic Medium" panose="020B0400000000000000" pitchFamily="34" charset="-128"/>
              <a:ea typeface="Yu Gothic Medium" panose="020B0400000000000000" pitchFamily="34" charset="-128"/>
            </a:endParaRPr>
          </a:p>
        </p:txBody>
      </p:sp>
      <p:sp>
        <p:nvSpPr>
          <p:cNvPr id="4" name="Text Placeholder 3">
            <a:extLst>
              <a:ext uri="{FF2B5EF4-FFF2-40B4-BE49-F238E27FC236}">
                <a16:creationId xmlns:a16="http://schemas.microsoft.com/office/drawing/2014/main" id="{DFA76B02-4AEC-2172-B359-91D3A36EDA82}"/>
              </a:ext>
            </a:extLst>
          </p:cNvPr>
          <p:cNvSpPr>
            <a:spLocks noGrp="1"/>
          </p:cNvSpPr>
          <p:nvPr>
            <p:ph type="body" sz="quarter" idx="11"/>
          </p:nvPr>
        </p:nvSpPr>
        <p:spPr>
          <a:xfrm>
            <a:off x="6456363" y="2391774"/>
            <a:ext cx="4878746" cy="1530521"/>
          </a:xfrm>
        </p:spPr>
        <p:txBody>
          <a:bodyPr/>
          <a:lstStyle/>
          <a:p>
            <a:r>
              <a:rPr lang="ja-JP" altLang="en-US" sz="1800" dirty="0">
                <a:latin typeface="Yu Gothic Medium" panose="020B0400000000000000" pitchFamily="34" charset="-128"/>
                <a:ea typeface="Yu Gothic Medium" panose="020B0400000000000000" pitchFamily="34" charset="-128"/>
              </a:rPr>
              <a:t>この地域は一貫して粘土の下層土の上を</a:t>
            </a:r>
            <a:br>
              <a:rPr lang="en-AU" altLang="ja-JP" sz="1800" dirty="0">
                <a:latin typeface="Yu Gothic Medium" panose="020B0400000000000000" pitchFamily="34" charset="-128"/>
                <a:ea typeface="Yu Gothic Medium" panose="020B0400000000000000" pitchFamily="34" charset="-128"/>
              </a:rPr>
            </a:br>
            <a:r>
              <a:rPr lang="ja-JP" altLang="en-US" sz="1800" dirty="0">
                <a:latin typeface="Yu Gothic Medium" panose="020B0400000000000000" pitchFamily="34" charset="-128"/>
                <a:ea typeface="Yu Gothic Medium" panose="020B0400000000000000" pitchFamily="34" charset="-128"/>
              </a:rPr>
              <a:t>灰色のロームが</a:t>
            </a:r>
            <a:r>
              <a:rPr lang="en-US" altLang="ja-JP" sz="1800" dirty="0">
                <a:latin typeface="Yu Gothic Medium" panose="020B0400000000000000" pitchFamily="34" charset="-128"/>
                <a:ea typeface="Yu Gothic Medium" panose="020B0400000000000000" pitchFamily="34" charset="-128"/>
              </a:rPr>
              <a:t> </a:t>
            </a:r>
            <a:r>
              <a:rPr lang="ja-JP" altLang="en-US" sz="1800" dirty="0">
                <a:latin typeface="Yu Gothic Medium" panose="020B0400000000000000" pitchFamily="34" charset="-128"/>
                <a:ea typeface="Yu Gothic Medium" panose="020B0400000000000000" pitchFamily="34" charset="-128"/>
              </a:rPr>
              <a:t>覆い、ブドウ栽培に最適です。ナチュラリスト岬からルーウィン岬までの尾根は、花崗岩と片麻岩の上にある砂利質のロームが主体ですが、全体的に保水力が低く、花崗岩層がブドウに栄養と水分を土深く求めるよう促します。</a:t>
            </a:r>
            <a:endParaRPr lang="en-AU" sz="1800" dirty="0">
              <a:latin typeface="Yu Gothic Medium" panose="020B0400000000000000" pitchFamily="34" charset="-128"/>
              <a:ea typeface="Yu Gothic Medium" panose="020B0400000000000000" pitchFamily="34" charset="-128"/>
            </a:endParaRPr>
          </a:p>
        </p:txBody>
      </p:sp>
    </p:spTree>
    <p:extLst>
      <p:ext uri="{BB962C8B-B14F-4D97-AF65-F5344CB8AC3E}">
        <p14:creationId xmlns:p14="http://schemas.microsoft.com/office/powerpoint/2010/main" val="2279981247"/>
      </p:ext>
    </p:extLst>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8CEB7A30-E56D-CD19-AC0C-6CD2DB649891}"/>
              </a:ext>
            </a:extLst>
          </p:cNvPr>
          <p:cNvPicPr>
            <a:picLocks noChangeAspect="1"/>
          </p:cNvPicPr>
          <p:nvPr/>
        </p:nvPicPr>
        <p:blipFill>
          <a:blip r:embed="rId3" cstate="screen">
            <a:extLst>
              <a:ext uri="{28A0092B-C50C-407E-A947-70E740481C1C}">
                <a14:useLocalDpi xmlns:a14="http://schemas.microsoft.com/office/drawing/2010/main"/>
              </a:ext>
            </a:extLst>
          </a:blip>
          <a:srcRect l="-15126" t="296" r="15126" b="-296"/>
          <a:stretch/>
        </p:blipFill>
        <p:spPr>
          <a:xfrm>
            <a:off x="0" y="0"/>
            <a:ext cx="12192000" cy="6858000"/>
          </a:xfrm>
          <a:prstGeom prst="rect">
            <a:avLst/>
          </a:prstGeom>
        </p:spPr>
      </p:pic>
      <p:sp>
        <p:nvSpPr>
          <p:cNvPr id="3" name="Text Placeholder 4">
            <a:extLst>
              <a:ext uri="{FF2B5EF4-FFF2-40B4-BE49-F238E27FC236}">
                <a16:creationId xmlns:a16="http://schemas.microsoft.com/office/drawing/2014/main" id="{D3DB8632-B903-B4A1-64DB-3EC881A5B895}"/>
              </a:ext>
            </a:extLst>
          </p:cNvPr>
          <p:cNvSpPr txBox="1">
            <a:spLocks/>
          </p:cNvSpPr>
          <p:nvPr/>
        </p:nvSpPr>
        <p:spPr>
          <a:xfrm>
            <a:off x="539364" y="232756"/>
            <a:ext cx="5308186" cy="540407"/>
          </a:xfrm>
          <a:prstGeom prst="rect">
            <a:avLst/>
          </a:prstGeom>
        </p:spPr>
        <p:txBody>
          <a:bodyPr/>
          <a:lstStyle>
            <a:lvl1pPr marL="259245" indent="-259245" algn="l" defTabSz="914453" rtl="0" eaLnBrk="1" latinLnBrk="0" hangingPunct="1">
              <a:lnSpc>
                <a:spcPct val="100000"/>
              </a:lnSpc>
              <a:spcBef>
                <a:spcPts val="544"/>
              </a:spcBef>
              <a:buClr>
                <a:schemeClr val="accent4"/>
              </a:buClr>
              <a:buFont typeface="Arial" panose="020B0604020202020204" pitchFamily="34" charset="0"/>
              <a:buChar char="•"/>
              <a:defRPr sz="1634"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1pPr>
            <a:lvl2pPr marL="422550" indent="-259245" algn="l" defTabSz="914453" rtl="0" eaLnBrk="1" latinLnBrk="0" hangingPunct="1">
              <a:lnSpc>
                <a:spcPct val="100000"/>
              </a:lnSpc>
              <a:spcBef>
                <a:spcPct val="0"/>
              </a:spcBef>
              <a:buClrTx/>
              <a:buFont typeface="Arial" panose="020B0604020202020204" pitchFamily="34" charset="0"/>
              <a:buChar char="•"/>
              <a:defRPr sz="1634"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2pPr>
            <a:lvl3pPr marL="585854" indent="-259245" algn="l" defTabSz="914453" rtl="0" eaLnBrk="1" latinLnBrk="0" hangingPunct="1">
              <a:lnSpc>
                <a:spcPct val="100000"/>
              </a:lnSpc>
              <a:spcBef>
                <a:spcPct val="0"/>
              </a:spcBef>
              <a:buClrTx/>
              <a:buFont typeface="Arial" panose="020B0604020202020204" pitchFamily="34" charset="0"/>
              <a:buChar char="•"/>
              <a:defRPr sz="1634"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3pPr>
            <a:lvl4pPr marL="749159" indent="-259245" algn="l" defTabSz="914453" rtl="0" eaLnBrk="1" latinLnBrk="0" hangingPunct="1">
              <a:lnSpc>
                <a:spcPct val="100000"/>
              </a:lnSpc>
              <a:spcBef>
                <a:spcPct val="0"/>
              </a:spcBef>
              <a:buClrTx/>
              <a:buFont typeface="Arial" panose="020B0604020202020204" pitchFamily="34" charset="0"/>
              <a:buChar char="•"/>
              <a:defRPr sz="1634"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4pPr>
            <a:lvl5pPr marL="912464" indent="-259245" algn="l" defTabSz="914453" rtl="0" eaLnBrk="1" latinLnBrk="0" hangingPunct="1">
              <a:lnSpc>
                <a:spcPct val="100000"/>
              </a:lnSpc>
              <a:spcBef>
                <a:spcPct val="0"/>
              </a:spcBef>
              <a:buClrTx/>
              <a:buFont typeface="Arial" panose="020B0604020202020204" pitchFamily="34" charset="0"/>
              <a:buChar char="•"/>
              <a:defRPr sz="1634"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5pPr>
            <a:lvl6pPr marL="2514748"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974"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01"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427"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82000"/>
              </a:lnSpc>
              <a:buNone/>
            </a:pPr>
            <a:r>
              <a:rPr lang="ja-JP" altLang="en-US" sz="4000" dirty="0">
                <a:solidFill>
                  <a:schemeClr val="accent1"/>
                </a:solidFill>
                <a:latin typeface="Yu Gothic Medium" panose="020B0400000000000000" pitchFamily="34" charset="-128"/>
                <a:ea typeface="Yu Gothic Medium" panose="020B0400000000000000" pitchFamily="34" charset="-128"/>
              </a:rPr>
              <a:t>ニューサウスウェールズ州</a:t>
            </a:r>
            <a:r>
              <a:rPr lang="en-AU" altLang="ja-JP" sz="4000" dirty="0">
                <a:solidFill>
                  <a:schemeClr val="accent1"/>
                </a:solidFill>
                <a:latin typeface="Yu Gothic Medium" panose="020B0400000000000000" pitchFamily="34" charset="-128"/>
                <a:ea typeface="Yu Gothic Medium" panose="020B0400000000000000" pitchFamily="34" charset="-128"/>
              </a:rPr>
              <a:t> </a:t>
            </a:r>
            <a:r>
              <a:rPr lang="ja-JP" altLang="en-US" sz="4000" dirty="0">
                <a:solidFill>
                  <a:schemeClr val="accent1"/>
                </a:solidFill>
                <a:latin typeface="Yu Gothic Medium" panose="020B0400000000000000" pitchFamily="34" charset="-128"/>
                <a:ea typeface="Yu Gothic Medium" panose="020B0400000000000000" pitchFamily="34" charset="-128"/>
              </a:rPr>
              <a:t>および オーストラリア首都特別地区</a:t>
            </a:r>
            <a:endParaRPr lang="en-US" sz="4000" dirty="0">
              <a:solidFill>
                <a:schemeClr val="accent1"/>
              </a:solidFill>
              <a:latin typeface="Yu Gothic Medium" panose="020B0400000000000000" pitchFamily="34" charset="-128"/>
              <a:ea typeface="Yu Gothic Medium" panose="020B0400000000000000" pitchFamily="34" charset="-128"/>
            </a:endParaRPr>
          </a:p>
        </p:txBody>
      </p:sp>
      <p:sp>
        <p:nvSpPr>
          <p:cNvPr id="4" name="object 58">
            <a:extLst>
              <a:ext uri="{FF2B5EF4-FFF2-40B4-BE49-F238E27FC236}">
                <a16:creationId xmlns:a16="http://schemas.microsoft.com/office/drawing/2014/main" id="{E6E73A27-E70F-8161-C9EA-55E89F670404}"/>
              </a:ext>
            </a:extLst>
          </p:cNvPr>
          <p:cNvSpPr txBox="1"/>
          <p:nvPr/>
        </p:nvSpPr>
        <p:spPr>
          <a:xfrm>
            <a:off x="3657600" y="5672317"/>
            <a:ext cx="2216844" cy="232756"/>
          </a:xfrm>
          <a:prstGeom prst="rect">
            <a:avLst/>
          </a:prstGeom>
        </p:spPr>
        <p:txBody>
          <a:bodyPr vert="horz" wrap="square" lIns="0" tIns="17145" rIns="0" bIns="0" rtlCol="0" anchor="t" anchorCtr="0">
            <a:spAutoFit/>
          </a:bodyPr>
          <a:lstStyle/>
          <a:p>
            <a:pPr>
              <a:buClr>
                <a:srgbClr val="F40000"/>
              </a:buClr>
            </a:pPr>
            <a:r>
              <a:rPr lang="ja-JP" altLang="en-US" sz="1400" b="1">
                <a:solidFill>
                  <a:schemeClr val="accent1"/>
                </a:solidFill>
                <a:latin typeface="Yu Gothic" panose="020B0400000000000000" pitchFamily="34" charset="-128"/>
                <a:ea typeface="Yu Gothic" panose="020B0400000000000000" pitchFamily="34" charset="-128"/>
                <a:cs typeface="Hellix SemiBold"/>
              </a:rPr>
              <a:t>タンバランバ</a:t>
            </a:r>
            <a:endParaRPr lang="en-AU" sz="1400" b="1" dirty="0">
              <a:solidFill>
                <a:schemeClr val="accent1"/>
              </a:solidFill>
              <a:latin typeface="Yu Gothic" panose="020B0400000000000000" pitchFamily="34" charset="-128"/>
              <a:ea typeface="Yu Gothic" panose="020B0400000000000000" pitchFamily="34" charset="-128"/>
              <a:cs typeface="Hellix SemiBold"/>
            </a:endParaRPr>
          </a:p>
        </p:txBody>
      </p:sp>
      <p:sp>
        <p:nvSpPr>
          <p:cNvPr id="11" name="object 58">
            <a:extLst>
              <a:ext uri="{FF2B5EF4-FFF2-40B4-BE49-F238E27FC236}">
                <a16:creationId xmlns:a16="http://schemas.microsoft.com/office/drawing/2014/main" id="{5BF814A2-D6BD-25F6-A275-2C7242879A54}"/>
              </a:ext>
            </a:extLst>
          </p:cNvPr>
          <p:cNvSpPr txBox="1"/>
          <p:nvPr/>
        </p:nvSpPr>
        <p:spPr>
          <a:xfrm>
            <a:off x="3967523" y="4719390"/>
            <a:ext cx="3115502" cy="232756"/>
          </a:xfrm>
          <a:prstGeom prst="rect">
            <a:avLst/>
          </a:prstGeom>
        </p:spPr>
        <p:txBody>
          <a:bodyPr vert="horz" wrap="square" lIns="0" tIns="17145" rIns="0" bIns="0" rtlCol="0" anchor="t" anchorCtr="0">
            <a:spAutoFit/>
          </a:bodyPr>
          <a:lstStyle/>
          <a:p>
            <a:pPr>
              <a:buClr>
                <a:srgbClr val="F40000"/>
              </a:buClr>
            </a:pPr>
            <a:r>
              <a:rPr lang="ja-JP" altLang="en-US" sz="1400" b="1">
                <a:solidFill>
                  <a:schemeClr val="accent1"/>
                </a:solidFill>
                <a:latin typeface="Yu Gothic" panose="020B0400000000000000" pitchFamily="34" charset="-128"/>
                <a:ea typeface="Yu Gothic" panose="020B0400000000000000" pitchFamily="34" charset="-128"/>
                <a:cs typeface="Hellix SemiBold"/>
              </a:rPr>
              <a:t>キャンベラ・ディストリクト</a:t>
            </a:r>
            <a:endParaRPr lang="en-AU" sz="1400" b="1" dirty="0">
              <a:solidFill>
                <a:schemeClr val="accent1"/>
              </a:solidFill>
              <a:latin typeface="Yu Gothic" panose="020B0400000000000000" pitchFamily="34" charset="-128"/>
              <a:ea typeface="Yu Gothic" panose="020B0400000000000000" pitchFamily="34" charset="-128"/>
              <a:cs typeface="Hellix SemiBold"/>
            </a:endParaRPr>
          </a:p>
        </p:txBody>
      </p:sp>
      <p:cxnSp>
        <p:nvCxnSpPr>
          <p:cNvPr id="12" name="Straight Connector 11">
            <a:extLst>
              <a:ext uri="{FF2B5EF4-FFF2-40B4-BE49-F238E27FC236}">
                <a16:creationId xmlns:a16="http://schemas.microsoft.com/office/drawing/2014/main" id="{EB4E1323-AC3D-5FD2-E9F1-C96267BD76D4}"/>
              </a:ext>
            </a:extLst>
          </p:cNvPr>
          <p:cNvCxnSpPr>
            <a:cxnSpLocks/>
          </p:cNvCxnSpPr>
          <p:nvPr/>
        </p:nvCxnSpPr>
        <p:spPr>
          <a:xfrm>
            <a:off x="6300908" y="4835768"/>
            <a:ext cx="975872" cy="112750"/>
          </a:xfrm>
          <a:prstGeom prst="line">
            <a:avLst/>
          </a:prstGeom>
          <a:ln w="19050">
            <a:solidFill>
              <a:schemeClr val="tx1"/>
            </a:solidFill>
            <a:prstDash val="sysDot"/>
          </a:ln>
        </p:spPr>
        <p:style>
          <a:lnRef idx="2">
            <a:schemeClr val="accent1"/>
          </a:lnRef>
          <a:fillRef idx="0">
            <a:schemeClr val="accent1"/>
          </a:fillRef>
          <a:effectRef idx="1">
            <a:schemeClr val="accent1"/>
          </a:effectRef>
          <a:fontRef idx="minor">
            <a:schemeClr val="tx1"/>
          </a:fontRef>
        </p:style>
      </p:cxnSp>
      <p:sp>
        <p:nvSpPr>
          <p:cNvPr id="14" name="object 58">
            <a:extLst>
              <a:ext uri="{FF2B5EF4-FFF2-40B4-BE49-F238E27FC236}">
                <a16:creationId xmlns:a16="http://schemas.microsoft.com/office/drawing/2014/main" id="{30794586-4101-85A7-5E14-F24EC24441EE}"/>
              </a:ext>
            </a:extLst>
          </p:cNvPr>
          <p:cNvSpPr txBox="1"/>
          <p:nvPr/>
        </p:nvSpPr>
        <p:spPr>
          <a:xfrm>
            <a:off x="3193457" y="3429000"/>
            <a:ext cx="1847599" cy="232756"/>
          </a:xfrm>
          <a:prstGeom prst="rect">
            <a:avLst/>
          </a:prstGeom>
        </p:spPr>
        <p:txBody>
          <a:bodyPr vert="horz" wrap="square" lIns="0" tIns="17145" rIns="0" bIns="0" rtlCol="0" anchor="t" anchorCtr="0">
            <a:spAutoFit/>
          </a:bodyPr>
          <a:lstStyle/>
          <a:p>
            <a:pPr>
              <a:buClr>
                <a:srgbClr val="F40000"/>
              </a:buClr>
            </a:pPr>
            <a:r>
              <a:rPr lang="ja-JP" altLang="en-US" sz="1400" b="1">
                <a:solidFill>
                  <a:schemeClr val="accent1"/>
                </a:solidFill>
                <a:latin typeface="Yu Gothic" panose="020B0400000000000000" pitchFamily="34" charset="-128"/>
                <a:ea typeface="Yu Gothic" panose="020B0400000000000000" pitchFamily="34" charset="-128"/>
                <a:cs typeface="Hellix SemiBold"/>
              </a:rPr>
              <a:t>リヴァリーナ</a:t>
            </a:r>
            <a:endParaRPr lang="en-AU" sz="1400" b="1" dirty="0">
              <a:solidFill>
                <a:schemeClr val="accent1"/>
              </a:solidFill>
              <a:latin typeface="Yu Gothic" panose="020B0400000000000000" pitchFamily="34" charset="-128"/>
              <a:ea typeface="Yu Gothic" panose="020B0400000000000000" pitchFamily="34" charset="-128"/>
              <a:cs typeface="Hellix SemiBold"/>
            </a:endParaRPr>
          </a:p>
        </p:txBody>
      </p:sp>
      <p:cxnSp>
        <p:nvCxnSpPr>
          <p:cNvPr id="15" name="Straight Connector 14">
            <a:extLst>
              <a:ext uri="{FF2B5EF4-FFF2-40B4-BE49-F238E27FC236}">
                <a16:creationId xmlns:a16="http://schemas.microsoft.com/office/drawing/2014/main" id="{FA7190B8-DF0F-F48A-9F23-808EA9669960}"/>
              </a:ext>
            </a:extLst>
          </p:cNvPr>
          <p:cNvCxnSpPr>
            <a:cxnSpLocks/>
          </p:cNvCxnSpPr>
          <p:nvPr/>
        </p:nvCxnSpPr>
        <p:spPr>
          <a:xfrm>
            <a:off x="6456363" y="2927338"/>
            <a:ext cx="436215" cy="111590"/>
          </a:xfrm>
          <a:prstGeom prst="line">
            <a:avLst/>
          </a:prstGeom>
          <a:ln w="19050">
            <a:solidFill>
              <a:schemeClr val="tx1"/>
            </a:solidFill>
            <a:prstDash val="sysDot"/>
          </a:ln>
        </p:spPr>
        <p:style>
          <a:lnRef idx="2">
            <a:schemeClr val="accent1"/>
          </a:lnRef>
          <a:fillRef idx="0">
            <a:schemeClr val="accent1"/>
          </a:fillRef>
          <a:effectRef idx="1">
            <a:schemeClr val="accent1"/>
          </a:effectRef>
          <a:fontRef idx="minor">
            <a:schemeClr val="tx1"/>
          </a:fontRef>
        </p:style>
      </p:cxnSp>
      <p:cxnSp>
        <p:nvCxnSpPr>
          <p:cNvPr id="9" name="Straight Connector 8">
            <a:extLst>
              <a:ext uri="{FF2B5EF4-FFF2-40B4-BE49-F238E27FC236}">
                <a16:creationId xmlns:a16="http://schemas.microsoft.com/office/drawing/2014/main" id="{322CB40B-38B7-CD74-E91F-50C33D53F3AF}"/>
              </a:ext>
            </a:extLst>
          </p:cNvPr>
          <p:cNvCxnSpPr>
            <a:cxnSpLocks/>
          </p:cNvCxnSpPr>
          <p:nvPr/>
        </p:nvCxnSpPr>
        <p:spPr>
          <a:xfrm>
            <a:off x="4787153" y="5780904"/>
            <a:ext cx="975872" cy="112750"/>
          </a:xfrm>
          <a:prstGeom prst="line">
            <a:avLst/>
          </a:prstGeom>
          <a:ln w="19050">
            <a:solidFill>
              <a:schemeClr val="tx1"/>
            </a:solidFill>
            <a:prstDash val="sysDot"/>
          </a:ln>
        </p:spPr>
        <p:style>
          <a:lnRef idx="2">
            <a:schemeClr val="accent1"/>
          </a:lnRef>
          <a:fillRef idx="0">
            <a:schemeClr val="accent1"/>
          </a:fillRef>
          <a:effectRef idx="1">
            <a:schemeClr val="accent1"/>
          </a:effectRef>
          <a:fontRef idx="minor">
            <a:schemeClr val="tx1"/>
          </a:fontRef>
        </p:style>
      </p:cxnSp>
      <p:sp>
        <p:nvSpPr>
          <p:cNvPr id="10" name="object 58">
            <a:extLst>
              <a:ext uri="{FF2B5EF4-FFF2-40B4-BE49-F238E27FC236}">
                <a16:creationId xmlns:a16="http://schemas.microsoft.com/office/drawing/2014/main" id="{67DC8C0B-07CD-26DB-0429-A972B57EC3A5}"/>
              </a:ext>
            </a:extLst>
          </p:cNvPr>
          <p:cNvSpPr txBox="1"/>
          <p:nvPr/>
        </p:nvSpPr>
        <p:spPr>
          <a:xfrm>
            <a:off x="5874443" y="2806172"/>
            <a:ext cx="1613647" cy="232756"/>
          </a:xfrm>
          <a:prstGeom prst="rect">
            <a:avLst/>
          </a:prstGeom>
        </p:spPr>
        <p:txBody>
          <a:bodyPr vert="horz" wrap="square" lIns="0" tIns="17145" rIns="0" bIns="0" rtlCol="0" anchor="t" anchorCtr="0">
            <a:spAutoFit/>
          </a:bodyPr>
          <a:lstStyle/>
          <a:p>
            <a:pPr>
              <a:buClr>
                <a:srgbClr val="F40000"/>
              </a:buClr>
            </a:pPr>
            <a:r>
              <a:rPr lang="ja-JP" altLang="en-US" sz="1400" b="1">
                <a:solidFill>
                  <a:schemeClr val="accent1"/>
                </a:solidFill>
                <a:latin typeface="Yu Gothic" panose="020B0400000000000000" pitchFamily="34" charset="-128"/>
                <a:ea typeface="Yu Gothic" panose="020B0400000000000000" pitchFamily="34" charset="-128"/>
                <a:cs typeface="Hellix SemiBold"/>
              </a:rPr>
              <a:t>カウラ</a:t>
            </a:r>
            <a:endParaRPr lang="en-AU" sz="1400" b="1" dirty="0">
              <a:solidFill>
                <a:schemeClr val="accent1"/>
              </a:solidFill>
              <a:latin typeface="Yu Gothic" panose="020B0400000000000000" pitchFamily="34" charset="-128"/>
              <a:ea typeface="Yu Gothic" panose="020B0400000000000000" pitchFamily="34" charset="-128"/>
              <a:cs typeface="Hellix SemiBold"/>
            </a:endParaRPr>
          </a:p>
        </p:txBody>
      </p:sp>
      <p:sp>
        <p:nvSpPr>
          <p:cNvPr id="16" name="object 58">
            <a:extLst>
              <a:ext uri="{FF2B5EF4-FFF2-40B4-BE49-F238E27FC236}">
                <a16:creationId xmlns:a16="http://schemas.microsoft.com/office/drawing/2014/main" id="{40BCA47C-B413-5DF7-1F20-4647B5DE227D}"/>
              </a:ext>
            </a:extLst>
          </p:cNvPr>
          <p:cNvSpPr txBox="1"/>
          <p:nvPr/>
        </p:nvSpPr>
        <p:spPr>
          <a:xfrm>
            <a:off x="8198864" y="2898381"/>
            <a:ext cx="1786538" cy="232756"/>
          </a:xfrm>
          <a:prstGeom prst="rect">
            <a:avLst/>
          </a:prstGeom>
        </p:spPr>
        <p:txBody>
          <a:bodyPr vert="horz" wrap="square" lIns="0" tIns="17145" rIns="0" bIns="0" rtlCol="0" anchor="t" anchorCtr="0">
            <a:spAutoFit/>
          </a:bodyPr>
          <a:lstStyle/>
          <a:p>
            <a:pPr>
              <a:buClr>
                <a:srgbClr val="F40000"/>
              </a:buClr>
            </a:pPr>
            <a:r>
              <a:rPr lang="ja-JP" altLang="en-US" sz="1400" b="1">
                <a:solidFill>
                  <a:schemeClr val="accent1"/>
                </a:solidFill>
                <a:latin typeface="Yu Gothic" panose="020B0400000000000000" pitchFamily="34" charset="-128"/>
                <a:ea typeface="Yu Gothic" panose="020B0400000000000000" pitchFamily="34" charset="-128"/>
                <a:cs typeface="Hellix SemiBold"/>
              </a:rPr>
              <a:t>オレンジ</a:t>
            </a:r>
            <a:endParaRPr lang="en-AU" sz="1400" b="1" dirty="0">
              <a:solidFill>
                <a:schemeClr val="accent1"/>
              </a:solidFill>
              <a:latin typeface="Yu Gothic" panose="020B0400000000000000" pitchFamily="34" charset="-128"/>
              <a:ea typeface="Yu Gothic" panose="020B0400000000000000" pitchFamily="34" charset="-128"/>
              <a:cs typeface="Hellix SemiBold"/>
            </a:endParaRPr>
          </a:p>
        </p:txBody>
      </p:sp>
      <p:cxnSp>
        <p:nvCxnSpPr>
          <p:cNvPr id="17" name="Straight Connector 16">
            <a:extLst>
              <a:ext uri="{FF2B5EF4-FFF2-40B4-BE49-F238E27FC236}">
                <a16:creationId xmlns:a16="http://schemas.microsoft.com/office/drawing/2014/main" id="{DCAE9C01-C744-43D4-739C-F22A24528ED7}"/>
              </a:ext>
            </a:extLst>
          </p:cNvPr>
          <p:cNvCxnSpPr>
            <a:cxnSpLocks/>
          </p:cNvCxnSpPr>
          <p:nvPr/>
        </p:nvCxnSpPr>
        <p:spPr>
          <a:xfrm>
            <a:off x="7584141" y="2888918"/>
            <a:ext cx="537883" cy="111590"/>
          </a:xfrm>
          <a:prstGeom prst="line">
            <a:avLst/>
          </a:prstGeom>
          <a:ln w="19050">
            <a:solidFill>
              <a:schemeClr val="tx1"/>
            </a:solidFill>
            <a:prstDash val="sysDot"/>
          </a:ln>
        </p:spPr>
        <p:style>
          <a:lnRef idx="2">
            <a:schemeClr val="accent1"/>
          </a:lnRef>
          <a:fillRef idx="0">
            <a:schemeClr val="accent1"/>
          </a:fillRef>
          <a:effectRef idx="1">
            <a:schemeClr val="accent1"/>
          </a:effectRef>
          <a:fontRef idx="minor">
            <a:schemeClr val="tx1"/>
          </a:fontRef>
        </p:style>
      </p:cxnSp>
      <p:sp>
        <p:nvSpPr>
          <p:cNvPr id="19" name="object 58">
            <a:extLst>
              <a:ext uri="{FF2B5EF4-FFF2-40B4-BE49-F238E27FC236}">
                <a16:creationId xmlns:a16="http://schemas.microsoft.com/office/drawing/2014/main" id="{D7EB2899-8458-A677-0A31-BD2A1EC03434}"/>
              </a:ext>
            </a:extLst>
          </p:cNvPr>
          <p:cNvSpPr txBox="1"/>
          <p:nvPr/>
        </p:nvSpPr>
        <p:spPr>
          <a:xfrm>
            <a:off x="6819899" y="1376942"/>
            <a:ext cx="1544171" cy="232756"/>
          </a:xfrm>
          <a:prstGeom prst="rect">
            <a:avLst/>
          </a:prstGeom>
        </p:spPr>
        <p:txBody>
          <a:bodyPr vert="horz" wrap="square" lIns="0" tIns="17145" rIns="0" bIns="0" rtlCol="0" anchor="t" anchorCtr="0">
            <a:spAutoFit/>
          </a:bodyPr>
          <a:lstStyle/>
          <a:p>
            <a:pPr>
              <a:buClr>
                <a:srgbClr val="F40000"/>
              </a:buClr>
            </a:pPr>
            <a:r>
              <a:rPr lang="ja-JP" altLang="en-US" sz="1400" b="1">
                <a:solidFill>
                  <a:schemeClr val="accent1"/>
                </a:solidFill>
                <a:latin typeface="Yu Gothic" panose="020B0400000000000000" pitchFamily="34" charset="-128"/>
                <a:ea typeface="Yu Gothic" panose="020B0400000000000000" pitchFamily="34" charset="-128"/>
                <a:cs typeface="Hellix SemiBold"/>
              </a:rPr>
              <a:t>マジー</a:t>
            </a:r>
            <a:endParaRPr lang="en-AU" sz="1400" b="1" dirty="0">
              <a:solidFill>
                <a:schemeClr val="accent1"/>
              </a:solidFill>
              <a:latin typeface="Yu Gothic" panose="020B0400000000000000" pitchFamily="34" charset="-128"/>
              <a:ea typeface="Yu Gothic" panose="020B0400000000000000" pitchFamily="34" charset="-128"/>
              <a:cs typeface="Hellix SemiBold"/>
            </a:endParaRPr>
          </a:p>
        </p:txBody>
      </p:sp>
      <p:cxnSp>
        <p:nvCxnSpPr>
          <p:cNvPr id="20" name="Straight Connector 19">
            <a:extLst>
              <a:ext uri="{FF2B5EF4-FFF2-40B4-BE49-F238E27FC236}">
                <a16:creationId xmlns:a16="http://schemas.microsoft.com/office/drawing/2014/main" id="{C4AE1BB9-77E0-AD67-F7F0-D5709D2CFBDA}"/>
              </a:ext>
            </a:extLst>
          </p:cNvPr>
          <p:cNvCxnSpPr>
            <a:cxnSpLocks/>
          </p:cNvCxnSpPr>
          <p:nvPr/>
        </p:nvCxnSpPr>
        <p:spPr>
          <a:xfrm>
            <a:off x="7438144" y="1490424"/>
            <a:ext cx="537883" cy="111590"/>
          </a:xfrm>
          <a:prstGeom prst="line">
            <a:avLst/>
          </a:prstGeom>
          <a:ln w="19050">
            <a:solidFill>
              <a:schemeClr val="tx1"/>
            </a:solidFill>
            <a:prstDash val="sysDot"/>
          </a:ln>
        </p:spPr>
        <p:style>
          <a:lnRef idx="2">
            <a:schemeClr val="accent1"/>
          </a:lnRef>
          <a:fillRef idx="0">
            <a:schemeClr val="accent1"/>
          </a:fillRef>
          <a:effectRef idx="1">
            <a:schemeClr val="accent1"/>
          </a:effectRef>
          <a:fontRef idx="minor">
            <a:schemeClr val="tx1"/>
          </a:fontRef>
        </p:style>
      </p:cxnSp>
      <p:sp>
        <p:nvSpPr>
          <p:cNvPr id="21" name="object 58">
            <a:extLst>
              <a:ext uri="{FF2B5EF4-FFF2-40B4-BE49-F238E27FC236}">
                <a16:creationId xmlns:a16="http://schemas.microsoft.com/office/drawing/2014/main" id="{DBA035B8-3406-E63C-9F88-8242E0D0AED9}"/>
              </a:ext>
            </a:extLst>
          </p:cNvPr>
          <p:cNvSpPr txBox="1"/>
          <p:nvPr/>
        </p:nvSpPr>
        <p:spPr>
          <a:xfrm>
            <a:off x="10760849" y="2642293"/>
            <a:ext cx="1140101" cy="448200"/>
          </a:xfrm>
          <a:prstGeom prst="rect">
            <a:avLst/>
          </a:prstGeom>
        </p:spPr>
        <p:txBody>
          <a:bodyPr vert="horz" wrap="square" lIns="0" tIns="17145" rIns="0" bIns="0" rtlCol="0" anchor="t" anchorCtr="0">
            <a:spAutoFit/>
          </a:bodyPr>
          <a:lstStyle/>
          <a:p>
            <a:pPr>
              <a:buClr>
                <a:srgbClr val="F40000"/>
              </a:buClr>
            </a:pPr>
            <a:r>
              <a:rPr lang="ja-JP" altLang="en-US" sz="1400" b="1">
                <a:solidFill>
                  <a:schemeClr val="accent1"/>
                </a:solidFill>
                <a:latin typeface="Yu Gothic" panose="020B0400000000000000" pitchFamily="34" charset="-128"/>
                <a:ea typeface="Yu Gothic" panose="020B0400000000000000" pitchFamily="34" charset="-128"/>
                <a:cs typeface="Hellix SemiBold"/>
              </a:rPr>
              <a:t>ハンター・ヴァレー</a:t>
            </a:r>
            <a:endParaRPr lang="en-AU" sz="1400" b="1" dirty="0">
              <a:solidFill>
                <a:schemeClr val="accent1"/>
              </a:solidFill>
              <a:latin typeface="Yu Gothic" panose="020B0400000000000000" pitchFamily="34" charset="-128"/>
              <a:ea typeface="Yu Gothic" panose="020B0400000000000000" pitchFamily="34" charset="-128"/>
              <a:cs typeface="Hellix SemiBold"/>
            </a:endParaRPr>
          </a:p>
        </p:txBody>
      </p:sp>
      <p:cxnSp>
        <p:nvCxnSpPr>
          <p:cNvPr id="22" name="Straight Connector 21">
            <a:extLst>
              <a:ext uri="{FF2B5EF4-FFF2-40B4-BE49-F238E27FC236}">
                <a16:creationId xmlns:a16="http://schemas.microsoft.com/office/drawing/2014/main" id="{A7358AD4-AE7E-79FA-1720-139BB4E46910}"/>
              </a:ext>
            </a:extLst>
          </p:cNvPr>
          <p:cNvCxnSpPr>
            <a:cxnSpLocks/>
          </p:cNvCxnSpPr>
          <p:nvPr/>
        </p:nvCxnSpPr>
        <p:spPr>
          <a:xfrm>
            <a:off x="10004611" y="1859257"/>
            <a:ext cx="668512" cy="899415"/>
          </a:xfrm>
          <a:prstGeom prst="line">
            <a:avLst/>
          </a:prstGeom>
          <a:ln w="19050">
            <a:solidFill>
              <a:schemeClr val="tx1"/>
            </a:solidFill>
            <a:prstDash val="sysDot"/>
          </a:ln>
        </p:spPr>
        <p:style>
          <a:lnRef idx="2">
            <a:schemeClr val="accent1"/>
          </a:lnRef>
          <a:fillRef idx="0">
            <a:schemeClr val="accent1"/>
          </a:fillRef>
          <a:effectRef idx="1">
            <a:schemeClr val="accent1"/>
          </a:effectRef>
          <a:fontRef idx="minor">
            <a:schemeClr val="tx1"/>
          </a:fontRef>
        </p:style>
      </p:cxnSp>
      <p:sp>
        <p:nvSpPr>
          <p:cNvPr id="24" name="object 58">
            <a:extLst>
              <a:ext uri="{FF2B5EF4-FFF2-40B4-BE49-F238E27FC236}">
                <a16:creationId xmlns:a16="http://schemas.microsoft.com/office/drawing/2014/main" id="{215E3667-532D-4E5E-B72B-B10EC8F9431D}"/>
              </a:ext>
            </a:extLst>
          </p:cNvPr>
          <p:cNvSpPr txBox="1"/>
          <p:nvPr/>
        </p:nvSpPr>
        <p:spPr>
          <a:xfrm>
            <a:off x="9927771" y="4593421"/>
            <a:ext cx="1786538" cy="232756"/>
          </a:xfrm>
          <a:prstGeom prst="rect">
            <a:avLst/>
          </a:prstGeom>
        </p:spPr>
        <p:txBody>
          <a:bodyPr vert="horz" wrap="square" lIns="0" tIns="17145" rIns="0" bIns="0" rtlCol="0" anchor="t" anchorCtr="0">
            <a:spAutoFit/>
          </a:bodyPr>
          <a:lstStyle/>
          <a:p>
            <a:pPr>
              <a:buClr>
                <a:srgbClr val="F40000"/>
              </a:buClr>
            </a:pPr>
            <a:r>
              <a:rPr lang="ja-JP" altLang="en-US" sz="1400" b="1">
                <a:solidFill>
                  <a:schemeClr val="accent1"/>
                </a:solidFill>
                <a:latin typeface="Yu Gothic" panose="020B0400000000000000" pitchFamily="34" charset="-128"/>
                <a:ea typeface="Yu Gothic" panose="020B0400000000000000" pitchFamily="34" charset="-128"/>
                <a:cs typeface="Hellix SemiBold"/>
              </a:rPr>
              <a:t>サザン・ハイランズ</a:t>
            </a:r>
            <a:endParaRPr lang="en-AU" sz="1400" b="1" dirty="0">
              <a:solidFill>
                <a:schemeClr val="accent1"/>
              </a:solidFill>
              <a:latin typeface="Yu Gothic" panose="020B0400000000000000" pitchFamily="34" charset="-128"/>
              <a:ea typeface="Yu Gothic" panose="020B0400000000000000" pitchFamily="34" charset="-128"/>
              <a:cs typeface="Hellix SemiBold"/>
            </a:endParaRPr>
          </a:p>
        </p:txBody>
      </p:sp>
      <p:cxnSp>
        <p:nvCxnSpPr>
          <p:cNvPr id="25" name="Straight Connector 24">
            <a:extLst>
              <a:ext uri="{FF2B5EF4-FFF2-40B4-BE49-F238E27FC236}">
                <a16:creationId xmlns:a16="http://schemas.microsoft.com/office/drawing/2014/main" id="{63496FAC-E965-867A-407C-F9B164E17CA9}"/>
              </a:ext>
            </a:extLst>
          </p:cNvPr>
          <p:cNvCxnSpPr>
            <a:cxnSpLocks/>
          </p:cNvCxnSpPr>
          <p:nvPr/>
        </p:nvCxnSpPr>
        <p:spPr>
          <a:xfrm>
            <a:off x="8867374" y="4325832"/>
            <a:ext cx="991241" cy="491689"/>
          </a:xfrm>
          <a:prstGeom prst="line">
            <a:avLst/>
          </a:prstGeom>
          <a:ln w="19050">
            <a:solidFill>
              <a:schemeClr val="tx1"/>
            </a:solidFill>
            <a:prstDash val="sysDot"/>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06709617"/>
      </p:ext>
    </p:extLst>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a:extLst>
              <a:ext uri="{FF2B5EF4-FFF2-40B4-BE49-F238E27FC236}">
                <a16:creationId xmlns:a16="http://schemas.microsoft.com/office/drawing/2014/main" id="{82CF508A-2E67-5140-E925-74090ED3EE77}"/>
              </a:ext>
            </a:extLst>
          </p:cNvPr>
          <p:cNvPicPr>
            <a:picLocks noGrp="1" noChangeAspect="1"/>
          </p:cNvPicPr>
          <p:nvPr>
            <p:ph type="pic" sz="quarter" idx="10"/>
          </p:nvPr>
        </p:nvPicPr>
        <p:blipFill>
          <a:blip r:embed="rId3" cstate="screen">
            <a:extLst>
              <a:ext uri="{28A0092B-C50C-407E-A947-70E740481C1C}">
                <a14:useLocalDpi xmlns:a14="http://schemas.microsoft.com/office/drawing/2010/main"/>
              </a:ext>
            </a:extLst>
          </a:blip>
          <a:srcRect r="-1147"/>
          <a:stretch/>
        </p:blipFill>
        <p:spPr>
          <a:xfrm>
            <a:off x="1" y="368300"/>
            <a:ext cx="6096000" cy="6103741"/>
          </a:xfrm>
        </p:spPr>
      </p:pic>
      <p:sp>
        <p:nvSpPr>
          <p:cNvPr id="4" name="Text Placeholder 3">
            <a:extLst>
              <a:ext uri="{FF2B5EF4-FFF2-40B4-BE49-F238E27FC236}">
                <a16:creationId xmlns:a16="http://schemas.microsoft.com/office/drawing/2014/main" id="{7BB42F69-DEB7-5773-3A65-BA146BCF38AA}"/>
              </a:ext>
            </a:extLst>
          </p:cNvPr>
          <p:cNvSpPr>
            <a:spLocks noGrp="1"/>
          </p:cNvSpPr>
          <p:nvPr>
            <p:ph type="body" sz="quarter" idx="12"/>
          </p:nvPr>
        </p:nvSpPr>
        <p:spPr>
          <a:xfrm>
            <a:off x="6456363" y="2732668"/>
            <a:ext cx="4253969" cy="1530521"/>
          </a:xfrm>
        </p:spPr>
        <p:txBody>
          <a:bodyPr/>
          <a:lstStyle/>
          <a:p>
            <a:r>
              <a:rPr lang="ja-JP" altLang="en-US" sz="1800" dirty="0">
                <a:latin typeface="Yu Gothic Medium" panose="020B0400000000000000" pitchFamily="34" charset="-128"/>
                <a:ea typeface="Yu Gothic Medium" panose="020B0400000000000000" pitchFamily="34" charset="-128"/>
              </a:rPr>
              <a:t>オーストラリアワイン発祥の地</a:t>
            </a:r>
          </a:p>
          <a:p>
            <a:r>
              <a:rPr lang="ja-JP" altLang="en-US" sz="1800" dirty="0">
                <a:latin typeface="Yu Gothic Medium" panose="020B0400000000000000" pitchFamily="34" charset="-128"/>
                <a:ea typeface="Yu Gothic Medium" panose="020B0400000000000000" pitchFamily="34" charset="-128"/>
              </a:rPr>
              <a:t>ティレル一族の本拠地</a:t>
            </a:r>
          </a:p>
          <a:p>
            <a:r>
              <a:rPr lang="ja-JP" altLang="en-US" sz="1800" dirty="0">
                <a:latin typeface="Yu Gothic Medium" panose="020B0400000000000000" pitchFamily="34" charset="-128"/>
                <a:ea typeface="Yu Gothic Medium" panose="020B0400000000000000" pitchFamily="34" charset="-128"/>
              </a:rPr>
              <a:t>人気の観光地</a:t>
            </a:r>
            <a:endParaRPr lang="en-AU" sz="1800" dirty="0">
              <a:latin typeface="Yu Gothic Medium" panose="020B0400000000000000" pitchFamily="34" charset="-128"/>
              <a:ea typeface="Yu Gothic Medium" panose="020B0400000000000000" pitchFamily="34" charset="-128"/>
            </a:endParaRPr>
          </a:p>
        </p:txBody>
      </p:sp>
      <p:sp>
        <p:nvSpPr>
          <p:cNvPr id="5" name="Text Placeholder 4">
            <a:extLst>
              <a:ext uri="{FF2B5EF4-FFF2-40B4-BE49-F238E27FC236}">
                <a16:creationId xmlns:a16="http://schemas.microsoft.com/office/drawing/2014/main" id="{19C3A12B-310C-87C5-933B-3A4543C5D38A}"/>
              </a:ext>
            </a:extLst>
          </p:cNvPr>
          <p:cNvSpPr>
            <a:spLocks noGrp="1"/>
          </p:cNvSpPr>
          <p:nvPr>
            <p:ph type="body" sz="quarter" idx="13"/>
          </p:nvPr>
        </p:nvSpPr>
        <p:spPr/>
        <p:txBody>
          <a:bodyPr/>
          <a:lstStyle/>
          <a:p>
            <a:r>
              <a:rPr lang="ja-JP" altLang="en-US" dirty="0">
                <a:solidFill>
                  <a:schemeClr val="accent1"/>
                </a:solidFill>
                <a:latin typeface="Yu Gothic Medium" panose="020B0400000000000000" pitchFamily="34" charset="-128"/>
                <a:ea typeface="Yu Gothic Medium" panose="020B0400000000000000" pitchFamily="34" charset="-128"/>
              </a:rPr>
              <a:t>ハンター・</a:t>
            </a:r>
            <a:br>
              <a:rPr lang="en-AU" altLang="ja-JP" dirty="0">
                <a:solidFill>
                  <a:schemeClr val="accent1"/>
                </a:solidFill>
                <a:latin typeface="Yu Gothic Medium" panose="020B0400000000000000" pitchFamily="34" charset="-128"/>
                <a:ea typeface="Yu Gothic Medium" panose="020B0400000000000000" pitchFamily="34" charset="-128"/>
              </a:rPr>
            </a:br>
            <a:r>
              <a:rPr lang="ja-JP" altLang="en-US" dirty="0">
                <a:solidFill>
                  <a:schemeClr val="accent1"/>
                </a:solidFill>
                <a:latin typeface="Yu Gothic Medium" panose="020B0400000000000000" pitchFamily="34" charset="-128"/>
                <a:ea typeface="Yu Gothic Medium" panose="020B0400000000000000" pitchFamily="34" charset="-128"/>
              </a:rPr>
              <a:t>ヴァレー</a:t>
            </a:r>
            <a:endParaRPr lang="en-US" dirty="0">
              <a:solidFill>
                <a:schemeClr val="accent1"/>
              </a:solidFill>
              <a:latin typeface="Yu Gothic Medium" panose="020B0400000000000000" pitchFamily="34" charset="-128"/>
              <a:ea typeface="Yu Gothic Medium" panose="020B0400000000000000" pitchFamily="34" charset="-128"/>
            </a:endParaRPr>
          </a:p>
        </p:txBody>
      </p:sp>
      <p:sp>
        <p:nvSpPr>
          <p:cNvPr id="2" name="Text Placeholder 3">
            <a:extLst>
              <a:ext uri="{FF2B5EF4-FFF2-40B4-BE49-F238E27FC236}">
                <a16:creationId xmlns:a16="http://schemas.microsoft.com/office/drawing/2014/main" id="{41DBC3E4-41C6-6186-4748-1C9C3AD9C523}"/>
              </a:ext>
            </a:extLst>
          </p:cNvPr>
          <p:cNvSpPr txBox="1">
            <a:spLocks/>
          </p:cNvSpPr>
          <p:nvPr/>
        </p:nvSpPr>
        <p:spPr>
          <a:xfrm>
            <a:off x="6456362" y="5150971"/>
            <a:ext cx="5439464" cy="1480352"/>
          </a:xfrm>
          <a:prstGeom prst="rect">
            <a:avLst/>
          </a:prstGeom>
        </p:spPr>
        <p:txBody>
          <a:bodyPr vert="horz" lIns="0" tIns="0" rIns="0" bIns="0" rtlCol="0">
            <a:noAutofit/>
          </a:bodyPr>
          <a:lstStyle>
            <a:lvl1pPr marL="0" indent="0" algn="l" defTabSz="914453" rtl="0" eaLnBrk="1" latinLnBrk="0" hangingPunct="1">
              <a:lnSpc>
                <a:spcPct val="100000"/>
              </a:lnSpc>
              <a:spcBef>
                <a:spcPts val="544"/>
              </a:spcBef>
              <a:buClr>
                <a:schemeClr val="accent4"/>
              </a:buClr>
              <a:buFont typeface="Arial" panose="020B0604020202020204" pitchFamily="34" charset="0"/>
              <a:buNone/>
              <a:defRPr sz="1600"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1pPr>
            <a:lvl2pPr marL="163304" indent="0" algn="l" defTabSz="914453" rtl="0" eaLnBrk="1" latinLnBrk="0" hangingPunct="1">
              <a:lnSpc>
                <a:spcPct val="100000"/>
              </a:lnSpc>
              <a:spcBef>
                <a:spcPct val="0"/>
              </a:spcBef>
              <a:buClrTx/>
              <a:buFont typeface="Arial" panose="020B0604020202020204" pitchFamily="34" charset="0"/>
              <a:buNone/>
              <a:defRPr sz="1600"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2pPr>
            <a:lvl3pPr marL="326609" indent="0" algn="l" defTabSz="914453" rtl="0" eaLnBrk="1" latinLnBrk="0" hangingPunct="1">
              <a:lnSpc>
                <a:spcPct val="100000"/>
              </a:lnSpc>
              <a:spcBef>
                <a:spcPct val="0"/>
              </a:spcBef>
              <a:buClrTx/>
              <a:buFont typeface="Arial" panose="020B0604020202020204" pitchFamily="34" charset="0"/>
              <a:buNone/>
              <a:defRPr sz="1600"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3pPr>
            <a:lvl4pPr marL="489913" indent="0" algn="l" defTabSz="914453" rtl="0" eaLnBrk="1" latinLnBrk="0" hangingPunct="1">
              <a:lnSpc>
                <a:spcPct val="100000"/>
              </a:lnSpc>
              <a:spcBef>
                <a:spcPct val="0"/>
              </a:spcBef>
              <a:buClrTx/>
              <a:buFont typeface="Arial" panose="020B0604020202020204" pitchFamily="34" charset="0"/>
              <a:buNone/>
              <a:defRPr sz="1600"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4pPr>
            <a:lvl5pPr marL="653218" indent="0" algn="l" defTabSz="914453" rtl="0" eaLnBrk="1" latinLnBrk="0" hangingPunct="1">
              <a:lnSpc>
                <a:spcPct val="100000"/>
              </a:lnSpc>
              <a:spcBef>
                <a:spcPct val="0"/>
              </a:spcBef>
              <a:buClrTx/>
              <a:buFont typeface="Arial" panose="020B0604020202020204" pitchFamily="34" charset="0"/>
              <a:buNone/>
              <a:defRPr sz="1600"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5pPr>
            <a:lvl6pPr marL="2514748"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974"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01"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427"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ja-JP" altLang="en-US" b="1" dirty="0">
                <a:solidFill>
                  <a:schemeClr val="accent5"/>
                </a:solidFill>
                <a:latin typeface="Yu Gothic" panose="020B0400000000000000" pitchFamily="34" charset="-128"/>
                <a:ea typeface="Yu Gothic" panose="020B0400000000000000" pitchFamily="34" charset="-128"/>
              </a:rPr>
              <a:t>おもしろ情報</a:t>
            </a:r>
            <a:endParaRPr lang="en-AU" altLang="ja-JP" b="1" dirty="0">
              <a:solidFill>
                <a:schemeClr val="accent5"/>
              </a:solidFill>
              <a:latin typeface="Yu Gothic" panose="020B0400000000000000" pitchFamily="34" charset="-128"/>
              <a:ea typeface="Yu Gothic" panose="020B0400000000000000" pitchFamily="34" charset="-128"/>
            </a:endParaRPr>
          </a:p>
          <a:p>
            <a:r>
              <a:rPr lang="ja-JP" altLang="en-US" dirty="0">
                <a:latin typeface="Yu Gothic Medium" panose="020B0400000000000000" pitchFamily="34" charset="-128"/>
                <a:ea typeface="Yu Gothic Medium" panose="020B0400000000000000" pitchFamily="34" charset="-128"/>
              </a:rPr>
              <a:t>ハンターはオーストラリアで最も古くから続く</a:t>
            </a:r>
            <a:br>
              <a:rPr lang="en-AU" altLang="ja-JP" dirty="0">
                <a:latin typeface="Yu Gothic Medium" panose="020B0400000000000000" pitchFamily="34" charset="-128"/>
                <a:ea typeface="Yu Gothic Medium" panose="020B0400000000000000" pitchFamily="34" charset="-128"/>
              </a:rPr>
            </a:br>
            <a:r>
              <a:rPr lang="ja-JP" altLang="en-US" dirty="0">
                <a:latin typeface="Yu Gothic Medium" panose="020B0400000000000000" pitchFamily="34" charset="-128"/>
                <a:ea typeface="Yu Gothic Medium" panose="020B0400000000000000" pitchFamily="34" charset="-128"/>
              </a:rPr>
              <a:t>ワイン産地で、ワイナリーの大半があるローワー・</a:t>
            </a:r>
            <a:br>
              <a:rPr lang="en-AU" altLang="ja-JP" dirty="0">
                <a:latin typeface="Yu Gothic Medium" panose="020B0400000000000000" pitchFamily="34" charset="-128"/>
                <a:ea typeface="Yu Gothic Medium" panose="020B0400000000000000" pitchFamily="34" charset="-128"/>
              </a:rPr>
            </a:br>
            <a:r>
              <a:rPr lang="ja-JP" altLang="en-US" dirty="0">
                <a:latin typeface="Yu Gothic Medium" panose="020B0400000000000000" pitchFamily="34" charset="-128"/>
                <a:ea typeface="Yu Gothic Medium" panose="020B0400000000000000" pitchFamily="34" charset="-128"/>
              </a:rPr>
              <a:t>ハンターと、アッパー・ハンターに分かれています。</a:t>
            </a:r>
            <a:endParaRPr lang="en-AU" dirty="0">
              <a:latin typeface="Yu Gothic Medium" panose="020B0400000000000000" pitchFamily="34" charset="-128"/>
              <a:ea typeface="Yu Gothic Medium" panose="020B0400000000000000" pitchFamily="34" charset="-128"/>
            </a:endParaRPr>
          </a:p>
        </p:txBody>
      </p:sp>
    </p:spTree>
    <p:extLst>
      <p:ext uri="{BB962C8B-B14F-4D97-AF65-F5344CB8AC3E}">
        <p14:creationId xmlns:p14="http://schemas.microsoft.com/office/powerpoint/2010/main" val="938002356"/>
      </p:ext>
    </p:extLst>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Placeholder 9">
            <a:extLst>
              <a:ext uri="{FF2B5EF4-FFF2-40B4-BE49-F238E27FC236}">
                <a16:creationId xmlns:a16="http://schemas.microsoft.com/office/drawing/2014/main" id="{B429488C-29D2-230A-9631-94A44FA16CDC}"/>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0" y="7938"/>
            <a:ext cx="6096000" cy="6850062"/>
          </a:xfrm>
          <a:prstGeom prst="rect">
            <a:avLst/>
          </a:prstGeom>
        </p:spPr>
      </p:pic>
      <p:sp>
        <p:nvSpPr>
          <p:cNvPr id="12" name="TextBox 11">
            <a:extLst>
              <a:ext uri="{FF2B5EF4-FFF2-40B4-BE49-F238E27FC236}">
                <a16:creationId xmlns:a16="http://schemas.microsoft.com/office/drawing/2014/main" id="{4F2D4B06-F47C-7157-5CB3-46408A823BAD}"/>
              </a:ext>
            </a:extLst>
          </p:cNvPr>
          <p:cNvSpPr txBox="1"/>
          <p:nvPr/>
        </p:nvSpPr>
        <p:spPr>
          <a:xfrm>
            <a:off x="535474" y="1254309"/>
            <a:ext cx="5183398" cy="584775"/>
          </a:xfrm>
          <a:prstGeom prst="rect">
            <a:avLst/>
          </a:prstGeom>
          <a:noFill/>
        </p:spPr>
        <p:txBody>
          <a:bodyPr wrap="square" rtlCol="0">
            <a:spAutoFit/>
          </a:bodyPr>
          <a:lstStyle/>
          <a:p>
            <a:pPr algn="l"/>
            <a:r>
              <a:rPr lang="ja-JP" altLang="en-US" sz="3200" dirty="0">
                <a:solidFill>
                  <a:schemeClr val="accent5"/>
                </a:solidFill>
                <a:effectLst/>
                <a:latin typeface="Yu Gothic Medium" panose="020B0400000000000000" pitchFamily="34" charset="-128"/>
                <a:ea typeface="Yu Gothic Medium" panose="020B0400000000000000" pitchFamily="34" charset="-128"/>
                <a:cs typeface="Inter Display" panose="02000503000000020004" pitchFamily="2" charset="0"/>
              </a:rPr>
              <a:t>亜熱帯性気候</a:t>
            </a:r>
            <a:endParaRPr lang="en-US" sz="3200" dirty="0">
              <a:solidFill>
                <a:schemeClr val="accent5"/>
              </a:solidFill>
              <a:effectLst/>
              <a:latin typeface="Yu Gothic Medium" panose="020B0400000000000000" pitchFamily="34" charset="-128"/>
              <a:ea typeface="Yu Gothic Medium" panose="020B0400000000000000" pitchFamily="34" charset="-128"/>
              <a:cs typeface="Inter Display" panose="02000503000000020004" pitchFamily="2" charset="0"/>
            </a:endParaRPr>
          </a:p>
        </p:txBody>
      </p:sp>
      <p:sp>
        <p:nvSpPr>
          <p:cNvPr id="13" name="TextBox 12">
            <a:extLst>
              <a:ext uri="{FF2B5EF4-FFF2-40B4-BE49-F238E27FC236}">
                <a16:creationId xmlns:a16="http://schemas.microsoft.com/office/drawing/2014/main" id="{0C657218-A0AD-FE08-5523-5337B6A3C3EC}"/>
              </a:ext>
            </a:extLst>
          </p:cNvPr>
          <p:cNvSpPr txBox="1"/>
          <p:nvPr/>
        </p:nvSpPr>
        <p:spPr>
          <a:xfrm>
            <a:off x="623888" y="1951678"/>
            <a:ext cx="3891746" cy="313932"/>
          </a:xfrm>
          <a:prstGeom prst="rect">
            <a:avLst/>
          </a:prstGeom>
          <a:noFill/>
        </p:spPr>
        <p:txBody>
          <a:bodyPr wrap="square" rtlCol="0">
            <a:spAutoFit/>
          </a:bodyPr>
          <a:lstStyle/>
          <a:p>
            <a:pPr>
              <a:lnSpc>
                <a:spcPct val="90000"/>
              </a:lnSpc>
            </a:pPr>
            <a:r>
              <a:rPr lang="ja-JP" altLang="en-US" sz="1600" dirty="0">
                <a:solidFill>
                  <a:schemeClr val="accent1"/>
                </a:solidFill>
                <a:latin typeface="Yu Gothic Medium" panose="020B0400000000000000" pitchFamily="34" charset="-128"/>
                <a:ea typeface="Yu Gothic Medium" panose="020B0400000000000000" pitchFamily="34" charset="-128"/>
              </a:rPr>
              <a:t>海洋の影響を受ける</a:t>
            </a:r>
            <a:endParaRPr lang="en-AU" sz="1600" dirty="0">
              <a:solidFill>
                <a:schemeClr val="accent1"/>
              </a:solidFill>
              <a:latin typeface="Yu Gothic Medium" panose="020B0400000000000000" pitchFamily="34" charset="-128"/>
              <a:ea typeface="Yu Gothic Medium" panose="020B0400000000000000" pitchFamily="34" charset="-128"/>
            </a:endParaRPr>
          </a:p>
        </p:txBody>
      </p:sp>
      <p:cxnSp>
        <p:nvCxnSpPr>
          <p:cNvPr id="15" name="Straight Connector 14">
            <a:extLst>
              <a:ext uri="{FF2B5EF4-FFF2-40B4-BE49-F238E27FC236}">
                <a16:creationId xmlns:a16="http://schemas.microsoft.com/office/drawing/2014/main" id="{FE907914-2E09-04C4-2B77-9A23C645F551}"/>
              </a:ext>
            </a:extLst>
          </p:cNvPr>
          <p:cNvCxnSpPr>
            <a:cxnSpLocks/>
          </p:cNvCxnSpPr>
          <p:nvPr/>
        </p:nvCxnSpPr>
        <p:spPr>
          <a:xfrm flipH="1">
            <a:off x="8610168" y="-119548"/>
            <a:ext cx="2162815" cy="7199078"/>
          </a:xfrm>
          <a:prstGeom prst="line">
            <a:avLst/>
          </a:prstGeom>
          <a:ln w="127000">
            <a:solidFill>
              <a:schemeClr val="accent2"/>
            </a:solidFill>
          </a:ln>
        </p:spPr>
        <p:style>
          <a:lnRef idx="1">
            <a:schemeClr val="accent1"/>
          </a:lnRef>
          <a:fillRef idx="0">
            <a:schemeClr val="accent1"/>
          </a:fillRef>
          <a:effectRef idx="0">
            <a:schemeClr val="accent1"/>
          </a:effectRef>
          <a:fontRef idx="minor">
            <a:schemeClr val="tx1"/>
          </a:fontRef>
        </p:style>
      </p:cxnSp>
      <p:sp>
        <p:nvSpPr>
          <p:cNvPr id="19" name="Text Placeholder 9">
            <a:extLst>
              <a:ext uri="{FF2B5EF4-FFF2-40B4-BE49-F238E27FC236}">
                <a16:creationId xmlns:a16="http://schemas.microsoft.com/office/drawing/2014/main" id="{642429BA-7075-D7D8-BDE4-69DB4C8DC0C7}"/>
              </a:ext>
            </a:extLst>
          </p:cNvPr>
          <p:cNvSpPr txBox="1">
            <a:spLocks/>
          </p:cNvSpPr>
          <p:nvPr/>
        </p:nvSpPr>
        <p:spPr>
          <a:xfrm>
            <a:off x="6456363" y="3942491"/>
            <a:ext cx="2965327" cy="1396204"/>
          </a:xfrm>
          <a:prstGeom prst="rect">
            <a:avLst/>
          </a:prstGeom>
        </p:spPr>
        <p:txBody>
          <a:bodyPr vert="horz" lIns="0" tIns="0" rIns="0" bIns="0" rtlCol="0" anchor="b">
            <a:noAutofit/>
          </a:bodyPr>
          <a:lstStyle>
            <a:lvl1pPr marL="0" indent="0" algn="l" defTabSz="914453" rtl="0" eaLnBrk="1" latinLnBrk="0" hangingPunct="1">
              <a:lnSpc>
                <a:spcPct val="100000"/>
              </a:lnSpc>
              <a:spcBef>
                <a:spcPts val="544"/>
              </a:spcBef>
              <a:buClr>
                <a:schemeClr val="accent4"/>
              </a:buClr>
              <a:buFontTx/>
              <a:buNone/>
              <a:defRPr sz="2800" b="0" i="0" kern="1200">
                <a:solidFill>
                  <a:schemeClr val="bg1">
                    <a:lumMod val="95000"/>
                  </a:schemeClr>
                </a:solidFill>
                <a:latin typeface="Neue Haas Grotesk Text Pro" panose="020B0504020202020204" pitchFamily="34" charset="77"/>
                <a:ea typeface="Inter Display" panose="02000503000000020004" pitchFamily="2" charset="0"/>
                <a:cs typeface="Inter Display" panose="02000503000000020004" pitchFamily="2" charset="0"/>
              </a:defRPr>
            </a:lvl1pPr>
            <a:lvl2pPr marL="422550" indent="-259245" algn="l" defTabSz="914453" rtl="0" eaLnBrk="1" latinLnBrk="0" hangingPunct="1">
              <a:lnSpc>
                <a:spcPct val="100000"/>
              </a:lnSpc>
              <a:spcBef>
                <a:spcPct val="0"/>
              </a:spcBef>
              <a:buClrTx/>
              <a:buFont typeface="Arial" panose="020B0604020202020204" pitchFamily="34" charset="0"/>
              <a:buChar char="•"/>
              <a:defRPr sz="1634" b="0" i="0" kern="1200">
                <a:solidFill>
                  <a:schemeClr val="tx1"/>
                </a:solidFill>
                <a:latin typeface="Inter Display" panose="02000503000000020004" pitchFamily="2" charset="0"/>
                <a:ea typeface="Inter Display" panose="02000503000000020004" pitchFamily="2" charset="0"/>
                <a:cs typeface="Inter Display" panose="02000503000000020004" pitchFamily="2" charset="0"/>
              </a:defRPr>
            </a:lvl2pPr>
            <a:lvl3pPr marL="585854" indent="-259245" algn="l" defTabSz="914453" rtl="0" eaLnBrk="1" latinLnBrk="0" hangingPunct="1">
              <a:lnSpc>
                <a:spcPct val="100000"/>
              </a:lnSpc>
              <a:spcBef>
                <a:spcPct val="0"/>
              </a:spcBef>
              <a:buClrTx/>
              <a:buFont typeface="Arial" panose="020B0604020202020204" pitchFamily="34" charset="0"/>
              <a:buChar char="•"/>
              <a:defRPr sz="1634" b="0" i="0" kern="1200">
                <a:solidFill>
                  <a:schemeClr val="tx1"/>
                </a:solidFill>
                <a:latin typeface="Inter Display" panose="02000503000000020004" pitchFamily="2" charset="0"/>
                <a:ea typeface="Inter Display" panose="02000503000000020004" pitchFamily="2" charset="0"/>
                <a:cs typeface="Inter Display" panose="02000503000000020004" pitchFamily="2" charset="0"/>
              </a:defRPr>
            </a:lvl3pPr>
            <a:lvl4pPr marL="749159" indent="-259245" algn="l" defTabSz="914453" rtl="0" eaLnBrk="1" latinLnBrk="0" hangingPunct="1">
              <a:lnSpc>
                <a:spcPct val="100000"/>
              </a:lnSpc>
              <a:spcBef>
                <a:spcPct val="0"/>
              </a:spcBef>
              <a:buClrTx/>
              <a:buFont typeface="Arial" panose="020B0604020202020204" pitchFamily="34" charset="0"/>
              <a:buChar char="•"/>
              <a:defRPr sz="1634" b="0" i="0" kern="1200">
                <a:solidFill>
                  <a:schemeClr val="tx1"/>
                </a:solidFill>
                <a:latin typeface="Inter Display" panose="02000503000000020004" pitchFamily="2" charset="0"/>
                <a:ea typeface="Inter Display" panose="02000503000000020004" pitchFamily="2" charset="0"/>
                <a:cs typeface="Inter Display" panose="02000503000000020004" pitchFamily="2" charset="0"/>
              </a:defRPr>
            </a:lvl4pPr>
            <a:lvl5pPr marL="912464" indent="-259245" algn="l" defTabSz="914453" rtl="0" eaLnBrk="1" latinLnBrk="0" hangingPunct="1">
              <a:lnSpc>
                <a:spcPct val="100000"/>
              </a:lnSpc>
              <a:spcBef>
                <a:spcPct val="0"/>
              </a:spcBef>
              <a:buClrTx/>
              <a:buFont typeface="Arial" panose="020B0604020202020204" pitchFamily="34" charset="0"/>
              <a:buChar char="•"/>
              <a:defRPr sz="1634" b="0" i="0" kern="1200">
                <a:solidFill>
                  <a:schemeClr val="tx1"/>
                </a:solidFill>
                <a:latin typeface="Inter Display" panose="02000503000000020004" pitchFamily="2" charset="0"/>
                <a:ea typeface="Inter Display" panose="02000503000000020004" pitchFamily="2" charset="0"/>
                <a:cs typeface="Inter Display" panose="02000503000000020004" pitchFamily="2" charset="0"/>
              </a:defRPr>
            </a:lvl5pPr>
            <a:lvl6pPr marL="2514748"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974"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01"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427"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ja-JP" altLang="en-US" b="1" dirty="0">
                <a:solidFill>
                  <a:schemeClr val="accent3"/>
                </a:solidFill>
                <a:latin typeface="Yu Gothic" panose="020B0400000000000000" pitchFamily="34" charset="-128"/>
                <a:ea typeface="Yu Gothic" panose="020B0400000000000000" pitchFamily="34" charset="-128"/>
              </a:rPr>
              <a:t>ハンター・</a:t>
            </a:r>
            <a:br>
              <a:rPr lang="en-AU" altLang="ja-JP" b="1" dirty="0">
                <a:solidFill>
                  <a:schemeClr val="accent3"/>
                </a:solidFill>
                <a:latin typeface="Yu Gothic" panose="020B0400000000000000" pitchFamily="34" charset="-128"/>
                <a:ea typeface="Yu Gothic" panose="020B0400000000000000" pitchFamily="34" charset="-128"/>
              </a:rPr>
            </a:br>
            <a:r>
              <a:rPr lang="ja-JP" altLang="en-US" b="1" dirty="0">
                <a:solidFill>
                  <a:schemeClr val="accent3"/>
                </a:solidFill>
                <a:latin typeface="Yu Gothic" panose="020B0400000000000000" pitchFamily="34" charset="-128"/>
                <a:ea typeface="Yu Gothic" panose="020B0400000000000000" pitchFamily="34" charset="-128"/>
              </a:rPr>
              <a:t>ヴァレーの標高</a:t>
            </a:r>
            <a:endParaRPr lang="en-AU" altLang="ja-JP" b="1" dirty="0">
              <a:solidFill>
                <a:schemeClr val="accent3"/>
              </a:solidFill>
              <a:latin typeface="Yu Gothic" panose="020B0400000000000000" pitchFamily="34" charset="-128"/>
              <a:ea typeface="Yu Gothic" panose="020B0400000000000000" pitchFamily="34" charset="-128"/>
            </a:endParaRPr>
          </a:p>
          <a:p>
            <a:r>
              <a:rPr lang="en-US" sz="1800" dirty="0">
                <a:solidFill>
                  <a:srgbClr val="B2D8BE"/>
                </a:solidFill>
                <a:latin typeface="Neue Haas Grotesk Text Pro" panose="020B0504020202020204" pitchFamily="34" charset="77"/>
              </a:rPr>
              <a:t>22–254M (72–833FT)</a:t>
            </a:r>
          </a:p>
        </p:txBody>
      </p:sp>
      <p:cxnSp>
        <p:nvCxnSpPr>
          <p:cNvPr id="22" name="Straight Connector 21">
            <a:extLst>
              <a:ext uri="{FF2B5EF4-FFF2-40B4-BE49-F238E27FC236}">
                <a16:creationId xmlns:a16="http://schemas.microsoft.com/office/drawing/2014/main" id="{61B8C2F4-F2B5-C89F-FB15-E132DB2F59FD}"/>
              </a:ext>
            </a:extLst>
          </p:cNvPr>
          <p:cNvCxnSpPr>
            <a:cxnSpLocks/>
          </p:cNvCxnSpPr>
          <p:nvPr/>
        </p:nvCxnSpPr>
        <p:spPr>
          <a:xfrm>
            <a:off x="7501572" y="6543706"/>
            <a:ext cx="965420" cy="0"/>
          </a:xfrm>
          <a:prstGeom prst="line">
            <a:avLst/>
          </a:prstGeom>
          <a:ln w="19050">
            <a:solidFill>
              <a:schemeClr val="tx1"/>
            </a:solidFill>
            <a:prstDash val="sysDot"/>
          </a:ln>
        </p:spPr>
        <p:style>
          <a:lnRef idx="2">
            <a:schemeClr val="accent1"/>
          </a:lnRef>
          <a:fillRef idx="0">
            <a:schemeClr val="accent1"/>
          </a:fillRef>
          <a:effectRef idx="1">
            <a:schemeClr val="accent1"/>
          </a:effectRef>
          <a:fontRef idx="minor">
            <a:schemeClr val="tx1"/>
          </a:fontRef>
        </p:style>
      </p:cxnSp>
      <p:cxnSp>
        <p:nvCxnSpPr>
          <p:cNvPr id="26" name="Straight Connector 25">
            <a:extLst>
              <a:ext uri="{FF2B5EF4-FFF2-40B4-BE49-F238E27FC236}">
                <a16:creationId xmlns:a16="http://schemas.microsoft.com/office/drawing/2014/main" id="{699A0007-4760-1F74-FFDB-B66E4B096419}"/>
              </a:ext>
            </a:extLst>
          </p:cNvPr>
          <p:cNvCxnSpPr>
            <a:cxnSpLocks/>
          </p:cNvCxnSpPr>
          <p:nvPr/>
        </p:nvCxnSpPr>
        <p:spPr>
          <a:xfrm flipV="1">
            <a:off x="7501572" y="5420705"/>
            <a:ext cx="0" cy="1123001"/>
          </a:xfrm>
          <a:prstGeom prst="line">
            <a:avLst/>
          </a:prstGeom>
          <a:ln w="19050">
            <a:solidFill>
              <a:schemeClr val="tx1"/>
            </a:solidFill>
            <a:prstDash val="sysDot"/>
          </a:ln>
        </p:spPr>
        <p:style>
          <a:lnRef idx="2">
            <a:schemeClr val="accent1"/>
          </a:lnRef>
          <a:fillRef idx="0">
            <a:schemeClr val="accent1"/>
          </a:fillRef>
          <a:effectRef idx="1">
            <a:schemeClr val="accent1"/>
          </a:effectRef>
          <a:fontRef idx="minor">
            <a:schemeClr val="tx1"/>
          </a:fontRef>
        </p:style>
      </p:cxnSp>
      <p:sp>
        <p:nvSpPr>
          <p:cNvPr id="27" name="Oval 26">
            <a:extLst>
              <a:ext uri="{FF2B5EF4-FFF2-40B4-BE49-F238E27FC236}">
                <a16:creationId xmlns:a16="http://schemas.microsoft.com/office/drawing/2014/main" id="{048C76BC-D92B-821A-AEC3-D2509C7834BA}"/>
              </a:ext>
            </a:extLst>
          </p:cNvPr>
          <p:cNvSpPr/>
          <p:nvPr/>
        </p:nvSpPr>
        <p:spPr>
          <a:xfrm>
            <a:off x="10133262" y="1254309"/>
            <a:ext cx="360000" cy="360000"/>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0" i="0" dirty="0">
              <a:latin typeface="Neue Haas Grotesk Text Pro" panose="020B0504020202020204" pitchFamily="34" charset="77"/>
            </a:endParaRPr>
          </a:p>
        </p:txBody>
      </p:sp>
      <p:sp>
        <p:nvSpPr>
          <p:cNvPr id="28" name="Oval 27">
            <a:extLst>
              <a:ext uri="{FF2B5EF4-FFF2-40B4-BE49-F238E27FC236}">
                <a16:creationId xmlns:a16="http://schemas.microsoft.com/office/drawing/2014/main" id="{FA6AB913-7152-1331-74E1-7A3AC3FCD1DD}"/>
              </a:ext>
            </a:extLst>
          </p:cNvPr>
          <p:cNvSpPr/>
          <p:nvPr/>
        </p:nvSpPr>
        <p:spPr>
          <a:xfrm>
            <a:off x="9675515" y="2748202"/>
            <a:ext cx="360000" cy="360000"/>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0" i="0" dirty="0">
              <a:latin typeface="Neue Haas Grotesk Text Pro" panose="020B0504020202020204" pitchFamily="34" charset="77"/>
            </a:endParaRPr>
          </a:p>
        </p:txBody>
      </p:sp>
      <p:sp>
        <p:nvSpPr>
          <p:cNvPr id="29" name="Oval 28">
            <a:extLst>
              <a:ext uri="{FF2B5EF4-FFF2-40B4-BE49-F238E27FC236}">
                <a16:creationId xmlns:a16="http://schemas.microsoft.com/office/drawing/2014/main" id="{E2731D7C-5C05-87C8-D03E-03BC0CEC1A60}"/>
              </a:ext>
            </a:extLst>
          </p:cNvPr>
          <p:cNvSpPr/>
          <p:nvPr/>
        </p:nvSpPr>
        <p:spPr>
          <a:xfrm>
            <a:off x="9227360" y="4316851"/>
            <a:ext cx="360000" cy="360000"/>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0" i="0" dirty="0">
              <a:latin typeface="Neue Haas Grotesk Text Pro" panose="020B0504020202020204" pitchFamily="34" charset="77"/>
            </a:endParaRPr>
          </a:p>
        </p:txBody>
      </p:sp>
      <p:sp>
        <p:nvSpPr>
          <p:cNvPr id="30" name="Oval 29">
            <a:extLst>
              <a:ext uri="{FF2B5EF4-FFF2-40B4-BE49-F238E27FC236}">
                <a16:creationId xmlns:a16="http://schemas.microsoft.com/office/drawing/2014/main" id="{E89C822A-0CC2-3257-D6AC-A1FCA81F10E6}"/>
              </a:ext>
            </a:extLst>
          </p:cNvPr>
          <p:cNvSpPr/>
          <p:nvPr/>
        </p:nvSpPr>
        <p:spPr>
          <a:xfrm>
            <a:off x="8739260" y="5874868"/>
            <a:ext cx="360000" cy="360000"/>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0" i="0" dirty="0">
              <a:latin typeface="Neue Haas Grotesk Text Pro" panose="020B0504020202020204" pitchFamily="34" charset="77"/>
            </a:endParaRPr>
          </a:p>
        </p:txBody>
      </p:sp>
      <p:sp>
        <p:nvSpPr>
          <p:cNvPr id="31" name="Oval 30">
            <a:extLst>
              <a:ext uri="{FF2B5EF4-FFF2-40B4-BE49-F238E27FC236}">
                <a16:creationId xmlns:a16="http://schemas.microsoft.com/office/drawing/2014/main" id="{ED525A68-27A2-7A3F-CEE1-2B7A4482D9BE}"/>
              </a:ext>
            </a:extLst>
          </p:cNvPr>
          <p:cNvSpPr/>
          <p:nvPr/>
        </p:nvSpPr>
        <p:spPr>
          <a:xfrm>
            <a:off x="8563475" y="6371037"/>
            <a:ext cx="392081" cy="392081"/>
          </a:xfrm>
          <a:prstGeom prst="ellipse">
            <a:avLst/>
          </a:prstGeom>
          <a:solidFill>
            <a:schemeClr val="accent3"/>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n>
                <a:solidFill>
                  <a:sysClr val="windowText" lastClr="000000"/>
                </a:solidFill>
              </a:ln>
              <a:solidFill>
                <a:schemeClr val="accent3"/>
              </a:solidFill>
            </a:endParaRPr>
          </a:p>
        </p:txBody>
      </p:sp>
      <p:sp>
        <p:nvSpPr>
          <p:cNvPr id="32" name="Title 2">
            <a:extLst>
              <a:ext uri="{FF2B5EF4-FFF2-40B4-BE49-F238E27FC236}">
                <a16:creationId xmlns:a16="http://schemas.microsoft.com/office/drawing/2014/main" id="{B8297FF5-DF0A-DB41-7959-D62081685E17}"/>
              </a:ext>
            </a:extLst>
          </p:cNvPr>
          <p:cNvSpPr txBox="1">
            <a:spLocks/>
          </p:cNvSpPr>
          <p:nvPr/>
        </p:nvSpPr>
        <p:spPr>
          <a:xfrm>
            <a:off x="623888" y="453633"/>
            <a:ext cx="5334275" cy="820910"/>
          </a:xfrm>
          <a:prstGeom prst="rect">
            <a:avLst/>
          </a:prstGeom>
        </p:spPr>
        <p:txBody>
          <a:bodyPr vert="horz" lIns="0" tIns="0" rIns="0" bIns="0" rtlCol="0" anchor="b" anchorCtr="0">
            <a:noAutofit/>
          </a:bodyPr>
          <a:lstStyle>
            <a:lvl1pPr algn="l" defTabSz="914453" rtl="0" eaLnBrk="1" latinLnBrk="0" hangingPunct="1">
              <a:lnSpc>
                <a:spcPct val="80000"/>
              </a:lnSpc>
              <a:spcBef>
                <a:spcPct val="0"/>
              </a:spcBef>
              <a:buNone/>
              <a:defRPr sz="5443" b="0" i="0" kern="1200" cap="all" baseline="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1pPr>
          </a:lstStyle>
          <a:p>
            <a:r>
              <a:rPr lang="ja-JP" altLang="en-US">
                <a:solidFill>
                  <a:schemeClr val="accent3"/>
                </a:solidFill>
                <a:latin typeface="Yu Gothic Medium" panose="020B0400000000000000" pitchFamily="34" charset="-128"/>
                <a:ea typeface="Yu Gothic Medium" panose="020B0400000000000000" pitchFamily="34" charset="-128"/>
              </a:rPr>
              <a:t>気候</a:t>
            </a:r>
            <a:endParaRPr lang="en-US" dirty="0">
              <a:solidFill>
                <a:schemeClr val="accent3"/>
              </a:solidFill>
              <a:latin typeface="Yu Gothic Medium" panose="020B0400000000000000" pitchFamily="34" charset="-128"/>
              <a:ea typeface="Yu Gothic Medium" panose="020B0400000000000000" pitchFamily="34" charset="-128"/>
            </a:endParaRPr>
          </a:p>
        </p:txBody>
      </p:sp>
      <p:sp>
        <p:nvSpPr>
          <p:cNvPr id="34" name="TextBox 33">
            <a:extLst>
              <a:ext uri="{FF2B5EF4-FFF2-40B4-BE49-F238E27FC236}">
                <a16:creationId xmlns:a16="http://schemas.microsoft.com/office/drawing/2014/main" id="{5677D41F-0FF2-E45E-57D6-E0D43FF35354}"/>
              </a:ext>
            </a:extLst>
          </p:cNvPr>
          <p:cNvSpPr txBox="1"/>
          <p:nvPr/>
        </p:nvSpPr>
        <p:spPr>
          <a:xfrm>
            <a:off x="9228352" y="5836182"/>
            <a:ext cx="2092341" cy="800219"/>
          </a:xfrm>
          <a:prstGeom prst="rect">
            <a:avLst/>
          </a:prstGeom>
          <a:noFill/>
        </p:spPr>
        <p:txBody>
          <a:bodyPr wrap="square">
            <a:spAutoFit/>
          </a:bodyPr>
          <a:lstStyle/>
          <a:p>
            <a:r>
              <a:rPr lang="ja-JP" altLang="en-US" b="1">
                <a:solidFill>
                  <a:srgbClr val="601329"/>
                </a:solidFill>
                <a:latin typeface="Yu Gothic" panose="020B0400000000000000" pitchFamily="34" charset="-128"/>
                <a:ea typeface="Yu Gothic" panose="020B0400000000000000" pitchFamily="34" charset="-128"/>
              </a:rPr>
              <a:t>低</a:t>
            </a:r>
            <a:endParaRPr lang="en-US" b="1" dirty="0">
              <a:solidFill>
                <a:srgbClr val="601329"/>
              </a:solidFill>
              <a:latin typeface="Yu Gothic" panose="020B0400000000000000" pitchFamily="34" charset="-128"/>
              <a:ea typeface="Yu Gothic" panose="020B0400000000000000" pitchFamily="34" charset="-128"/>
            </a:endParaRPr>
          </a:p>
          <a:p>
            <a:r>
              <a:rPr lang="en-US" sz="1400" dirty="0">
                <a:solidFill>
                  <a:srgbClr val="601329"/>
                </a:solidFill>
                <a:latin typeface="Neue Haas Grotesk Text Pro" panose="020B0504020202020204" pitchFamily="34" charset="77"/>
              </a:rPr>
              <a:t>0–499</a:t>
            </a:r>
            <a:r>
              <a:rPr lang="en-US" sz="1400" dirty="0">
                <a:solidFill>
                  <a:srgbClr val="601329"/>
                </a:solidFill>
                <a:latin typeface="Yu Gothic Medium" panose="020B0400000000000000" pitchFamily="34" charset="-128"/>
                <a:ea typeface="Yu Gothic Medium" panose="020B0400000000000000" pitchFamily="34" charset="-128"/>
              </a:rPr>
              <a:t>m</a:t>
            </a:r>
            <a:br>
              <a:rPr lang="en-US" sz="1400" dirty="0">
                <a:solidFill>
                  <a:srgbClr val="601329"/>
                </a:solidFill>
                <a:latin typeface="Neue Haas Grotesk Text Pro" panose="020B0504020202020204" pitchFamily="34" charset="77"/>
              </a:rPr>
            </a:br>
            <a:r>
              <a:rPr lang="en-US" sz="1400" dirty="0">
                <a:solidFill>
                  <a:srgbClr val="601329"/>
                </a:solidFill>
                <a:latin typeface="Neue Haas Grotesk Text Pro" panose="020B0504020202020204" pitchFamily="34" charset="77"/>
              </a:rPr>
              <a:t>(0–1,639</a:t>
            </a:r>
            <a:r>
              <a:rPr lang="en-US" sz="1400" dirty="0">
                <a:solidFill>
                  <a:srgbClr val="601329"/>
                </a:solidFill>
                <a:latin typeface="Yu Gothic Medium" panose="020B0400000000000000" pitchFamily="34" charset="-128"/>
                <a:ea typeface="Yu Gothic Medium" panose="020B0400000000000000" pitchFamily="34" charset="-128"/>
              </a:rPr>
              <a:t>ft</a:t>
            </a:r>
            <a:r>
              <a:rPr lang="en-US" sz="1400" dirty="0">
                <a:solidFill>
                  <a:srgbClr val="601329"/>
                </a:solidFill>
                <a:latin typeface="Neue Haas Grotesk Text Pro" panose="020B0504020202020204" pitchFamily="34" charset="77"/>
              </a:rPr>
              <a:t>)</a:t>
            </a:r>
          </a:p>
        </p:txBody>
      </p:sp>
      <p:sp>
        <p:nvSpPr>
          <p:cNvPr id="35" name="TextBox 34">
            <a:extLst>
              <a:ext uri="{FF2B5EF4-FFF2-40B4-BE49-F238E27FC236}">
                <a16:creationId xmlns:a16="http://schemas.microsoft.com/office/drawing/2014/main" id="{C6B766D7-AEDB-0D5F-B85A-91530FCD0067}"/>
              </a:ext>
            </a:extLst>
          </p:cNvPr>
          <p:cNvSpPr txBox="1"/>
          <p:nvPr/>
        </p:nvSpPr>
        <p:spPr>
          <a:xfrm>
            <a:off x="9633083" y="4316851"/>
            <a:ext cx="2399913" cy="800219"/>
          </a:xfrm>
          <a:prstGeom prst="rect">
            <a:avLst/>
          </a:prstGeom>
          <a:noFill/>
        </p:spPr>
        <p:txBody>
          <a:bodyPr wrap="square">
            <a:spAutoFit/>
          </a:bodyPr>
          <a:lstStyle/>
          <a:p>
            <a:r>
              <a:rPr lang="ja-JP" altLang="en-US" b="1">
                <a:solidFill>
                  <a:srgbClr val="601329"/>
                </a:solidFill>
                <a:latin typeface="Yu Gothic" panose="020B0400000000000000" pitchFamily="34" charset="-128"/>
                <a:ea typeface="Yu Gothic" panose="020B0400000000000000" pitchFamily="34" charset="-128"/>
              </a:rPr>
              <a:t>中間</a:t>
            </a:r>
            <a:endParaRPr lang="en-US" b="1" dirty="0">
              <a:solidFill>
                <a:srgbClr val="601329"/>
              </a:solidFill>
              <a:latin typeface="Yu Gothic" panose="020B0400000000000000" pitchFamily="34" charset="-128"/>
              <a:ea typeface="Yu Gothic" panose="020B0400000000000000" pitchFamily="34" charset="-128"/>
            </a:endParaRPr>
          </a:p>
          <a:p>
            <a:r>
              <a:rPr lang="en-US" sz="1400" dirty="0">
                <a:solidFill>
                  <a:srgbClr val="601329"/>
                </a:solidFill>
                <a:latin typeface="Neue Haas Grotesk Text Pro" panose="020B0504020202020204" pitchFamily="34" charset="77"/>
              </a:rPr>
              <a:t>500–749</a:t>
            </a:r>
            <a:r>
              <a:rPr lang="en-US" sz="1400" dirty="0">
                <a:solidFill>
                  <a:srgbClr val="601329"/>
                </a:solidFill>
                <a:latin typeface="Yu Gothic Medium" panose="020B0400000000000000" pitchFamily="34" charset="-128"/>
                <a:ea typeface="Yu Gothic Medium" panose="020B0400000000000000" pitchFamily="34" charset="-128"/>
              </a:rPr>
              <a:t>m</a:t>
            </a:r>
            <a:r>
              <a:rPr lang="en-US" sz="1400" dirty="0">
                <a:solidFill>
                  <a:srgbClr val="601329"/>
                </a:solidFill>
                <a:latin typeface="Neue Haas Grotesk Text Pro" panose="020B0504020202020204" pitchFamily="34" charset="77"/>
              </a:rPr>
              <a:t> </a:t>
            </a:r>
          </a:p>
          <a:p>
            <a:r>
              <a:rPr lang="en-US" sz="1400" dirty="0">
                <a:solidFill>
                  <a:srgbClr val="601329"/>
                </a:solidFill>
                <a:latin typeface="Neue Haas Grotesk Text Pro" panose="020B0504020202020204" pitchFamily="34" charset="77"/>
              </a:rPr>
              <a:t>(1,640–2,459</a:t>
            </a:r>
            <a:r>
              <a:rPr lang="en-US" sz="1400" dirty="0">
                <a:solidFill>
                  <a:srgbClr val="601329"/>
                </a:solidFill>
                <a:latin typeface="Yu Gothic Medium" panose="020B0400000000000000" pitchFamily="34" charset="-128"/>
                <a:ea typeface="Yu Gothic Medium" panose="020B0400000000000000" pitchFamily="34" charset="-128"/>
              </a:rPr>
              <a:t>ft</a:t>
            </a:r>
            <a:r>
              <a:rPr lang="en-US" sz="1400" dirty="0">
                <a:solidFill>
                  <a:srgbClr val="601329"/>
                </a:solidFill>
                <a:latin typeface="Neue Haas Grotesk Text Pro" panose="020B0504020202020204" pitchFamily="34" charset="77"/>
              </a:rPr>
              <a:t>)</a:t>
            </a:r>
          </a:p>
        </p:txBody>
      </p:sp>
      <p:sp>
        <p:nvSpPr>
          <p:cNvPr id="36" name="TextBox 35">
            <a:extLst>
              <a:ext uri="{FF2B5EF4-FFF2-40B4-BE49-F238E27FC236}">
                <a16:creationId xmlns:a16="http://schemas.microsoft.com/office/drawing/2014/main" id="{6244EA88-44C9-036A-E5DD-BD562490B0FE}"/>
              </a:ext>
            </a:extLst>
          </p:cNvPr>
          <p:cNvSpPr txBox="1"/>
          <p:nvPr/>
        </p:nvSpPr>
        <p:spPr>
          <a:xfrm>
            <a:off x="10105808" y="2748202"/>
            <a:ext cx="2399913" cy="800219"/>
          </a:xfrm>
          <a:prstGeom prst="rect">
            <a:avLst/>
          </a:prstGeom>
          <a:noFill/>
        </p:spPr>
        <p:txBody>
          <a:bodyPr wrap="square">
            <a:spAutoFit/>
          </a:bodyPr>
          <a:lstStyle/>
          <a:p>
            <a:r>
              <a:rPr lang="ja-JP" altLang="en-US" b="1">
                <a:solidFill>
                  <a:srgbClr val="601329"/>
                </a:solidFill>
                <a:latin typeface="Yu Gothic" panose="020B0400000000000000" pitchFamily="34" charset="-128"/>
                <a:ea typeface="Yu Gothic" panose="020B0400000000000000" pitchFamily="34" charset="-128"/>
              </a:rPr>
              <a:t>高</a:t>
            </a:r>
            <a:endParaRPr lang="en-US" b="1" dirty="0">
              <a:solidFill>
                <a:srgbClr val="601329"/>
              </a:solidFill>
              <a:latin typeface="Yu Gothic" panose="020B0400000000000000" pitchFamily="34" charset="-128"/>
              <a:ea typeface="Yu Gothic" panose="020B0400000000000000" pitchFamily="34" charset="-128"/>
            </a:endParaRPr>
          </a:p>
          <a:p>
            <a:r>
              <a:rPr lang="en-US" sz="1400" dirty="0">
                <a:solidFill>
                  <a:srgbClr val="601329"/>
                </a:solidFill>
                <a:latin typeface="Neue Haas Grotesk Text Pro" panose="020B0504020202020204" pitchFamily="34" charset="77"/>
              </a:rPr>
              <a:t>750–999</a:t>
            </a:r>
            <a:r>
              <a:rPr lang="en-US" sz="1400" dirty="0">
                <a:solidFill>
                  <a:srgbClr val="601329"/>
                </a:solidFill>
                <a:latin typeface="Yu Gothic Medium" panose="020B0400000000000000" pitchFamily="34" charset="-128"/>
                <a:ea typeface="Yu Gothic Medium" panose="020B0400000000000000" pitchFamily="34" charset="-128"/>
              </a:rPr>
              <a:t>m</a:t>
            </a:r>
          </a:p>
          <a:p>
            <a:r>
              <a:rPr lang="en-US" sz="1400" dirty="0">
                <a:solidFill>
                  <a:srgbClr val="601329"/>
                </a:solidFill>
                <a:latin typeface="Neue Haas Grotesk Text Pro" panose="020B0504020202020204" pitchFamily="34" charset="77"/>
              </a:rPr>
              <a:t>(2,460–3,279</a:t>
            </a:r>
            <a:r>
              <a:rPr lang="en-US" sz="1400" dirty="0">
                <a:solidFill>
                  <a:srgbClr val="601329"/>
                </a:solidFill>
                <a:latin typeface="Yu Gothic Medium" panose="020B0400000000000000" pitchFamily="34" charset="-128"/>
                <a:ea typeface="Yu Gothic Medium" panose="020B0400000000000000" pitchFamily="34" charset="-128"/>
              </a:rPr>
              <a:t>ft</a:t>
            </a:r>
            <a:r>
              <a:rPr lang="en-US" sz="1400" dirty="0">
                <a:solidFill>
                  <a:srgbClr val="601329"/>
                </a:solidFill>
                <a:latin typeface="Neue Haas Grotesk Text Pro" panose="020B0504020202020204" pitchFamily="34" charset="77"/>
              </a:rPr>
              <a:t>)</a:t>
            </a:r>
          </a:p>
        </p:txBody>
      </p:sp>
      <p:sp>
        <p:nvSpPr>
          <p:cNvPr id="37" name="TextBox 36">
            <a:extLst>
              <a:ext uri="{FF2B5EF4-FFF2-40B4-BE49-F238E27FC236}">
                <a16:creationId xmlns:a16="http://schemas.microsoft.com/office/drawing/2014/main" id="{D78A2B0B-6936-8207-6303-B51099F0A65A}"/>
              </a:ext>
            </a:extLst>
          </p:cNvPr>
          <p:cNvSpPr txBox="1"/>
          <p:nvPr/>
        </p:nvSpPr>
        <p:spPr>
          <a:xfrm>
            <a:off x="10456533" y="1308425"/>
            <a:ext cx="2643446" cy="800219"/>
          </a:xfrm>
          <a:prstGeom prst="rect">
            <a:avLst/>
          </a:prstGeom>
          <a:noFill/>
        </p:spPr>
        <p:txBody>
          <a:bodyPr wrap="square">
            <a:spAutoFit/>
          </a:bodyPr>
          <a:lstStyle/>
          <a:p>
            <a:r>
              <a:rPr lang="ja-JP" altLang="en-US" b="1">
                <a:solidFill>
                  <a:srgbClr val="601329"/>
                </a:solidFill>
                <a:latin typeface="Yu Gothic" panose="020B0400000000000000" pitchFamily="34" charset="-128"/>
                <a:ea typeface="Yu Gothic" panose="020B0400000000000000" pitchFamily="34" charset="-128"/>
              </a:rPr>
              <a:t>超高</a:t>
            </a:r>
            <a:endParaRPr lang="en-AU" altLang="ja-JP" b="1" dirty="0">
              <a:solidFill>
                <a:srgbClr val="601329"/>
              </a:solidFill>
              <a:latin typeface="Yu Gothic" panose="020B0400000000000000" pitchFamily="34" charset="-128"/>
              <a:ea typeface="Yu Gothic" panose="020B0400000000000000" pitchFamily="34" charset="-128"/>
            </a:endParaRPr>
          </a:p>
          <a:p>
            <a:r>
              <a:rPr lang="en-US" sz="1400" dirty="0">
                <a:solidFill>
                  <a:srgbClr val="601329"/>
                </a:solidFill>
                <a:latin typeface="Neue Haas Grotesk Text Pro" panose="020B0504020202020204" pitchFamily="34" charset="77"/>
              </a:rPr>
              <a:t>1000</a:t>
            </a:r>
            <a:r>
              <a:rPr lang="en-US" sz="1400" dirty="0">
                <a:solidFill>
                  <a:srgbClr val="601329"/>
                </a:solidFill>
                <a:latin typeface="Yu Gothic Medium" panose="020B0400000000000000" pitchFamily="34" charset="-128"/>
                <a:ea typeface="Yu Gothic Medium" panose="020B0400000000000000" pitchFamily="34" charset="-128"/>
              </a:rPr>
              <a:t>m</a:t>
            </a:r>
            <a:r>
              <a:rPr lang="en-US" sz="1400" dirty="0">
                <a:solidFill>
                  <a:srgbClr val="601329"/>
                </a:solidFill>
                <a:latin typeface="Neue Haas Grotesk Text Pro" panose="020B0504020202020204" pitchFamily="34" charset="77"/>
              </a:rPr>
              <a:t> +</a:t>
            </a:r>
          </a:p>
          <a:p>
            <a:r>
              <a:rPr lang="en-US" sz="1400" dirty="0">
                <a:solidFill>
                  <a:srgbClr val="601329"/>
                </a:solidFill>
                <a:latin typeface="Neue Haas Grotesk Text Pro" panose="020B0504020202020204" pitchFamily="34" charset="77"/>
              </a:rPr>
              <a:t>(&gt;3,280</a:t>
            </a:r>
            <a:r>
              <a:rPr lang="en-US" sz="1400" dirty="0">
                <a:solidFill>
                  <a:srgbClr val="601329"/>
                </a:solidFill>
                <a:latin typeface="Yu Gothic Medium" panose="020B0400000000000000" pitchFamily="34" charset="-128"/>
                <a:ea typeface="Yu Gothic Medium" panose="020B0400000000000000" pitchFamily="34" charset="-128"/>
              </a:rPr>
              <a:t>ft </a:t>
            </a:r>
            <a:r>
              <a:rPr lang="en-US" sz="1400" dirty="0">
                <a:solidFill>
                  <a:srgbClr val="601329"/>
                </a:solidFill>
                <a:latin typeface="Neue Haas Grotesk Text Pro" panose="020B0504020202020204" pitchFamily="34" charset="77"/>
              </a:rPr>
              <a:t>+)</a:t>
            </a:r>
          </a:p>
        </p:txBody>
      </p:sp>
    </p:spTree>
    <p:extLst>
      <p:ext uri="{BB962C8B-B14F-4D97-AF65-F5344CB8AC3E}">
        <p14:creationId xmlns:p14="http://schemas.microsoft.com/office/powerpoint/2010/main" val="1425654598"/>
      </p:ext>
    </p:extLst>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a:extLst>
              <a:ext uri="{FF2B5EF4-FFF2-40B4-BE49-F238E27FC236}">
                <a16:creationId xmlns:a16="http://schemas.microsoft.com/office/drawing/2014/main" id="{6EA52D08-94B3-7F30-DC40-AB2D208750D8}"/>
              </a:ext>
            </a:extLst>
          </p:cNvPr>
          <p:cNvPicPr>
            <a:picLocks noGrp="1" noChangeAspect="1"/>
          </p:cNvPicPr>
          <p:nvPr>
            <p:ph type="pic" sz="quarter" idx="10"/>
          </p:nvPr>
        </p:nvPicPr>
        <p:blipFill>
          <a:blip r:embed="rId2" cstate="screen">
            <a:extLst>
              <a:ext uri="{28A0092B-C50C-407E-A947-70E740481C1C}">
                <a14:useLocalDpi xmlns:a14="http://schemas.microsoft.com/office/drawing/2010/main"/>
              </a:ext>
            </a:extLst>
          </a:blip>
          <a:srcRect/>
          <a:stretch/>
        </p:blipFill>
        <p:spPr>
          <a:xfrm>
            <a:off x="0" y="377190"/>
            <a:ext cx="6095999" cy="6103620"/>
          </a:xfrm>
        </p:spPr>
      </p:pic>
      <p:sp>
        <p:nvSpPr>
          <p:cNvPr id="3" name="Title 2">
            <a:extLst>
              <a:ext uri="{FF2B5EF4-FFF2-40B4-BE49-F238E27FC236}">
                <a16:creationId xmlns:a16="http://schemas.microsoft.com/office/drawing/2014/main" id="{F0EE536F-4524-A39F-F388-FAC174BAED69}"/>
              </a:ext>
            </a:extLst>
          </p:cNvPr>
          <p:cNvSpPr>
            <a:spLocks noGrp="1"/>
          </p:cNvSpPr>
          <p:nvPr>
            <p:ph type="title"/>
          </p:nvPr>
        </p:nvSpPr>
        <p:spPr/>
        <p:txBody>
          <a:bodyPr/>
          <a:lstStyle/>
          <a:p>
            <a:r>
              <a:rPr lang="ja-JP" altLang="en-US">
                <a:solidFill>
                  <a:schemeClr val="accent1"/>
                </a:solidFill>
                <a:latin typeface="Yu Gothic Medium" panose="020B0400000000000000" pitchFamily="34" charset="-128"/>
                <a:ea typeface="Yu Gothic Medium" panose="020B0400000000000000" pitchFamily="34" charset="-128"/>
              </a:rPr>
              <a:t>土壌</a:t>
            </a:r>
            <a:endParaRPr lang="en-US" dirty="0">
              <a:solidFill>
                <a:schemeClr val="accent1"/>
              </a:solidFill>
              <a:latin typeface="Yu Gothic Medium" panose="020B0400000000000000" pitchFamily="34" charset="-128"/>
              <a:ea typeface="Yu Gothic Medium" panose="020B0400000000000000" pitchFamily="34" charset="-128"/>
            </a:endParaRPr>
          </a:p>
        </p:txBody>
      </p:sp>
      <p:sp>
        <p:nvSpPr>
          <p:cNvPr id="4" name="Text Placeholder 3">
            <a:extLst>
              <a:ext uri="{FF2B5EF4-FFF2-40B4-BE49-F238E27FC236}">
                <a16:creationId xmlns:a16="http://schemas.microsoft.com/office/drawing/2014/main" id="{DFA76B02-4AEC-2172-B359-91D3A36EDA82}"/>
              </a:ext>
            </a:extLst>
          </p:cNvPr>
          <p:cNvSpPr>
            <a:spLocks noGrp="1"/>
          </p:cNvSpPr>
          <p:nvPr>
            <p:ph type="body" sz="quarter" idx="11"/>
          </p:nvPr>
        </p:nvSpPr>
        <p:spPr>
          <a:xfrm>
            <a:off x="6456363" y="2391774"/>
            <a:ext cx="4990890" cy="1530521"/>
          </a:xfrm>
        </p:spPr>
        <p:txBody>
          <a:bodyPr/>
          <a:lstStyle/>
          <a:p>
            <a:r>
              <a:rPr lang="ja-JP" altLang="en-US" sz="1800" dirty="0">
                <a:latin typeface="Yu Gothic Medium" panose="020B0400000000000000" pitchFamily="34" charset="-128"/>
                <a:ea typeface="Yu Gothic Medium" panose="020B0400000000000000" pitchFamily="34" charset="-128"/>
              </a:rPr>
              <a:t>ローワー・ハンターの土壌は、砂質の沖積土壌から深いローム土壌、破砕性の赤色の二層土壌まで様々です。アッパー・ハンターでは、河川や小川がこの地域の黒色シルト質ローム土壌に寄与しており、アルカリ性粘土ロームの上に重なっていることが多いのが特徴です。ブロークンバック・レンジの丘には、火山性の玄武岩が広がっています。</a:t>
            </a:r>
          </a:p>
        </p:txBody>
      </p:sp>
    </p:spTree>
    <p:extLst>
      <p:ext uri="{BB962C8B-B14F-4D97-AF65-F5344CB8AC3E}">
        <p14:creationId xmlns:p14="http://schemas.microsoft.com/office/powerpoint/2010/main" val="2706279146"/>
      </p:ext>
    </p:extLst>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8CEB7A30-E56D-CD19-AC0C-6CD2DB649891}"/>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3" name="Text Placeholder 4">
            <a:extLst>
              <a:ext uri="{FF2B5EF4-FFF2-40B4-BE49-F238E27FC236}">
                <a16:creationId xmlns:a16="http://schemas.microsoft.com/office/drawing/2014/main" id="{D3DB8632-B903-B4A1-64DB-3EC881A5B895}"/>
              </a:ext>
            </a:extLst>
          </p:cNvPr>
          <p:cNvSpPr txBox="1">
            <a:spLocks/>
          </p:cNvSpPr>
          <p:nvPr/>
        </p:nvSpPr>
        <p:spPr>
          <a:xfrm>
            <a:off x="623888" y="584200"/>
            <a:ext cx="11154670" cy="540407"/>
          </a:xfrm>
          <a:prstGeom prst="rect">
            <a:avLst/>
          </a:prstGeom>
        </p:spPr>
        <p:txBody>
          <a:bodyPr/>
          <a:lstStyle>
            <a:lvl1pPr marL="259245" indent="-259245" algn="l" defTabSz="914453" rtl="0" eaLnBrk="1" latinLnBrk="0" hangingPunct="1">
              <a:lnSpc>
                <a:spcPct val="100000"/>
              </a:lnSpc>
              <a:spcBef>
                <a:spcPts val="544"/>
              </a:spcBef>
              <a:buClr>
                <a:schemeClr val="accent4"/>
              </a:buClr>
              <a:buFont typeface="Arial" panose="020B0604020202020204" pitchFamily="34" charset="0"/>
              <a:buChar char="•"/>
              <a:defRPr sz="1634"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1pPr>
            <a:lvl2pPr marL="422550" indent="-259245" algn="l" defTabSz="914453" rtl="0" eaLnBrk="1" latinLnBrk="0" hangingPunct="1">
              <a:lnSpc>
                <a:spcPct val="100000"/>
              </a:lnSpc>
              <a:spcBef>
                <a:spcPct val="0"/>
              </a:spcBef>
              <a:buClrTx/>
              <a:buFont typeface="Arial" panose="020B0604020202020204" pitchFamily="34" charset="0"/>
              <a:buChar char="•"/>
              <a:defRPr sz="1634"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2pPr>
            <a:lvl3pPr marL="585854" indent="-259245" algn="l" defTabSz="914453" rtl="0" eaLnBrk="1" latinLnBrk="0" hangingPunct="1">
              <a:lnSpc>
                <a:spcPct val="100000"/>
              </a:lnSpc>
              <a:spcBef>
                <a:spcPct val="0"/>
              </a:spcBef>
              <a:buClrTx/>
              <a:buFont typeface="Arial" panose="020B0604020202020204" pitchFamily="34" charset="0"/>
              <a:buChar char="•"/>
              <a:defRPr sz="1634"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3pPr>
            <a:lvl4pPr marL="749159" indent="-259245" algn="l" defTabSz="914453" rtl="0" eaLnBrk="1" latinLnBrk="0" hangingPunct="1">
              <a:lnSpc>
                <a:spcPct val="100000"/>
              </a:lnSpc>
              <a:spcBef>
                <a:spcPct val="0"/>
              </a:spcBef>
              <a:buClrTx/>
              <a:buFont typeface="Arial" panose="020B0604020202020204" pitchFamily="34" charset="0"/>
              <a:buChar char="•"/>
              <a:defRPr sz="1634"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4pPr>
            <a:lvl5pPr marL="912464" indent="-259245" algn="l" defTabSz="914453" rtl="0" eaLnBrk="1" latinLnBrk="0" hangingPunct="1">
              <a:lnSpc>
                <a:spcPct val="100000"/>
              </a:lnSpc>
              <a:spcBef>
                <a:spcPct val="0"/>
              </a:spcBef>
              <a:buClrTx/>
              <a:buFont typeface="Arial" panose="020B0604020202020204" pitchFamily="34" charset="0"/>
              <a:buChar char="•"/>
              <a:defRPr sz="1634"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5pPr>
            <a:lvl6pPr marL="2514748"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974"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01"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427"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82000"/>
              </a:lnSpc>
              <a:buNone/>
            </a:pPr>
            <a:r>
              <a:rPr lang="ja-JP" altLang="en-US" sz="5440">
                <a:solidFill>
                  <a:schemeClr val="accent1"/>
                </a:solidFill>
                <a:latin typeface="Yu Gothic Medium" panose="020B0400000000000000" pitchFamily="34" charset="-128"/>
                <a:ea typeface="Yu Gothic Medium" panose="020B0400000000000000" pitchFamily="34" charset="-128"/>
              </a:rPr>
              <a:t>南オーストラリア州</a:t>
            </a:r>
            <a:endParaRPr lang="en-US" sz="5440" dirty="0">
              <a:solidFill>
                <a:schemeClr val="accent1"/>
              </a:solidFill>
              <a:latin typeface="Yu Gothic Medium" panose="020B0400000000000000" pitchFamily="34" charset="-128"/>
              <a:ea typeface="Yu Gothic Medium" panose="020B0400000000000000" pitchFamily="34" charset="-128"/>
            </a:endParaRPr>
          </a:p>
        </p:txBody>
      </p:sp>
      <p:sp>
        <p:nvSpPr>
          <p:cNvPr id="6" name="object 58">
            <a:extLst>
              <a:ext uri="{FF2B5EF4-FFF2-40B4-BE49-F238E27FC236}">
                <a16:creationId xmlns:a16="http://schemas.microsoft.com/office/drawing/2014/main" id="{5E60AA90-C8B2-0B76-DA32-3C7E3131509B}"/>
              </a:ext>
            </a:extLst>
          </p:cNvPr>
          <p:cNvSpPr txBox="1"/>
          <p:nvPr/>
        </p:nvSpPr>
        <p:spPr>
          <a:xfrm>
            <a:off x="4739640" y="4410224"/>
            <a:ext cx="1614827" cy="448200"/>
          </a:xfrm>
          <a:prstGeom prst="rect">
            <a:avLst/>
          </a:prstGeom>
        </p:spPr>
        <p:txBody>
          <a:bodyPr vert="horz" wrap="square" lIns="0" tIns="17145" rIns="0" bIns="0" rtlCol="0" anchor="t" anchorCtr="0">
            <a:spAutoFit/>
          </a:bodyPr>
          <a:lstStyle/>
          <a:p>
            <a:pPr>
              <a:buClr>
                <a:srgbClr val="F40000"/>
              </a:buClr>
            </a:pPr>
            <a:r>
              <a:rPr lang="ja-JP" altLang="en-US" sz="1400" b="1">
                <a:solidFill>
                  <a:schemeClr val="accent1"/>
                </a:solidFill>
                <a:latin typeface="Yu Gothic" panose="020B0400000000000000" pitchFamily="34" charset="-128"/>
                <a:ea typeface="Yu Gothic" panose="020B0400000000000000" pitchFamily="34" charset="-128"/>
                <a:cs typeface="Hellix SemiBold"/>
              </a:rPr>
              <a:t>マクラーレン・ヴェール</a:t>
            </a:r>
            <a:endParaRPr lang="en-US" sz="1400" b="1" dirty="0">
              <a:solidFill>
                <a:schemeClr val="accent1"/>
              </a:solidFill>
              <a:latin typeface="Yu Gothic" panose="020B0400000000000000" pitchFamily="34" charset="-128"/>
              <a:ea typeface="Yu Gothic" panose="020B0400000000000000" pitchFamily="34" charset="-128"/>
              <a:cs typeface="Hellix SemiBold"/>
            </a:endParaRPr>
          </a:p>
        </p:txBody>
      </p:sp>
      <p:cxnSp>
        <p:nvCxnSpPr>
          <p:cNvPr id="7" name="Straight Connector 6">
            <a:extLst>
              <a:ext uri="{FF2B5EF4-FFF2-40B4-BE49-F238E27FC236}">
                <a16:creationId xmlns:a16="http://schemas.microsoft.com/office/drawing/2014/main" id="{B6A799F8-988E-2AA7-75B4-3511C103EBF3}"/>
              </a:ext>
            </a:extLst>
          </p:cNvPr>
          <p:cNvCxnSpPr>
            <a:cxnSpLocks/>
          </p:cNvCxnSpPr>
          <p:nvPr/>
        </p:nvCxnSpPr>
        <p:spPr>
          <a:xfrm flipV="1">
            <a:off x="5989793" y="4164746"/>
            <a:ext cx="1286987" cy="361856"/>
          </a:xfrm>
          <a:prstGeom prst="line">
            <a:avLst/>
          </a:prstGeom>
          <a:ln w="19050">
            <a:solidFill>
              <a:schemeClr val="tx1"/>
            </a:solidFill>
            <a:prstDash val="sysDot"/>
          </a:ln>
        </p:spPr>
        <p:style>
          <a:lnRef idx="2">
            <a:schemeClr val="accent1"/>
          </a:lnRef>
          <a:fillRef idx="0">
            <a:schemeClr val="accent1"/>
          </a:fillRef>
          <a:effectRef idx="1">
            <a:schemeClr val="accent1"/>
          </a:effectRef>
          <a:fontRef idx="minor">
            <a:schemeClr val="tx1"/>
          </a:fontRef>
        </p:style>
      </p:cxnSp>
      <p:sp>
        <p:nvSpPr>
          <p:cNvPr id="4" name="object 58">
            <a:extLst>
              <a:ext uri="{FF2B5EF4-FFF2-40B4-BE49-F238E27FC236}">
                <a16:creationId xmlns:a16="http://schemas.microsoft.com/office/drawing/2014/main" id="{E5D739FD-3FF2-6CD0-65FC-7D594222319E}"/>
              </a:ext>
            </a:extLst>
          </p:cNvPr>
          <p:cNvSpPr txBox="1"/>
          <p:nvPr/>
        </p:nvSpPr>
        <p:spPr>
          <a:xfrm>
            <a:off x="8355231" y="3787818"/>
            <a:ext cx="1826113" cy="232756"/>
          </a:xfrm>
          <a:prstGeom prst="rect">
            <a:avLst/>
          </a:prstGeom>
        </p:spPr>
        <p:txBody>
          <a:bodyPr vert="horz" wrap="square" lIns="0" tIns="17145" rIns="0" bIns="0" rtlCol="0" anchor="t" anchorCtr="0">
            <a:spAutoFit/>
          </a:bodyPr>
          <a:lstStyle/>
          <a:p>
            <a:pPr>
              <a:buClr>
                <a:srgbClr val="F40000"/>
              </a:buClr>
            </a:pPr>
            <a:r>
              <a:rPr lang="ja-JP" altLang="en-US" sz="1400" b="1">
                <a:solidFill>
                  <a:schemeClr val="accent1"/>
                </a:solidFill>
                <a:latin typeface="Yu Gothic" panose="020B0400000000000000" pitchFamily="34" charset="-128"/>
                <a:ea typeface="Yu Gothic" panose="020B0400000000000000" pitchFamily="34" charset="-128"/>
                <a:cs typeface="Hellix SemiBold"/>
              </a:rPr>
              <a:t>アデレード・ヒルズ</a:t>
            </a:r>
            <a:endParaRPr lang="en-US" sz="1400" b="1" dirty="0">
              <a:solidFill>
                <a:schemeClr val="accent1"/>
              </a:solidFill>
              <a:latin typeface="Yu Gothic" panose="020B0400000000000000" pitchFamily="34" charset="-128"/>
              <a:ea typeface="Yu Gothic" panose="020B0400000000000000" pitchFamily="34" charset="-128"/>
              <a:cs typeface="Hellix SemiBold"/>
            </a:endParaRPr>
          </a:p>
        </p:txBody>
      </p:sp>
      <p:cxnSp>
        <p:nvCxnSpPr>
          <p:cNvPr id="8" name="Straight Connector 7">
            <a:extLst>
              <a:ext uri="{FF2B5EF4-FFF2-40B4-BE49-F238E27FC236}">
                <a16:creationId xmlns:a16="http://schemas.microsoft.com/office/drawing/2014/main" id="{9B2CE09D-2CF2-4A80-DA55-D82F4FD9D11C}"/>
              </a:ext>
            </a:extLst>
          </p:cNvPr>
          <p:cNvCxnSpPr>
            <a:cxnSpLocks/>
          </p:cNvCxnSpPr>
          <p:nvPr/>
        </p:nvCxnSpPr>
        <p:spPr>
          <a:xfrm>
            <a:off x="7780173" y="3804303"/>
            <a:ext cx="487847" cy="99893"/>
          </a:xfrm>
          <a:prstGeom prst="line">
            <a:avLst/>
          </a:prstGeom>
          <a:ln w="19050">
            <a:solidFill>
              <a:schemeClr val="tx1"/>
            </a:solidFill>
            <a:prstDash val="sysDot"/>
          </a:ln>
        </p:spPr>
        <p:style>
          <a:lnRef idx="2">
            <a:schemeClr val="accent1"/>
          </a:lnRef>
          <a:fillRef idx="0">
            <a:schemeClr val="accent1"/>
          </a:fillRef>
          <a:effectRef idx="1">
            <a:schemeClr val="accent1"/>
          </a:effectRef>
          <a:fontRef idx="minor">
            <a:schemeClr val="tx1"/>
          </a:fontRef>
        </p:style>
      </p:cxnSp>
      <p:sp>
        <p:nvSpPr>
          <p:cNvPr id="10" name="object 58">
            <a:extLst>
              <a:ext uri="{FF2B5EF4-FFF2-40B4-BE49-F238E27FC236}">
                <a16:creationId xmlns:a16="http://schemas.microsoft.com/office/drawing/2014/main" id="{2CFC0735-84F8-853E-B3DE-74E0F4E9124A}"/>
              </a:ext>
            </a:extLst>
          </p:cNvPr>
          <p:cNvSpPr txBox="1"/>
          <p:nvPr/>
        </p:nvSpPr>
        <p:spPr>
          <a:xfrm>
            <a:off x="9952445" y="1427157"/>
            <a:ext cx="1826113" cy="232756"/>
          </a:xfrm>
          <a:prstGeom prst="rect">
            <a:avLst/>
          </a:prstGeom>
        </p:spPr>
        <p:txBody>
          <a:bodyPr vert="horz" wrap="square" lIns="0" tIns="17145" rIns="0" bIns="0" rtlCol="0" anchor="t" anchorCtr="0">
            <a:spAutoFit/>
          </a:bodyPr>
          <a:lstStyle/>
          <a:p>
            <a:pPr>
              <a:buClr>
                <a:srgbClr val="F40000"/>
              </a:buClr>
            </a:pPr>
            <a:r>
              <a:rPr lang="ja-JP" altLang="en-US" sz="1400" b="1">
                <a:solidFill>
                  <a:schemeClr val="accent1"/>
                </a:solidFill>
                <a:latin typeface="Yu Gothic" panose="020B0400000000000000" pitchFamily="34" charset="-128"/>
                <a:ea typeface="Yu Gothic" panose="020B0400000000000000" pitchFamily="34" charset="-128"/>
                <a:cs typeface="Hellix SemiBold"/>
              </a:rPr>
              <a:t>リヴァリーナ</a:t>
            </a:r>
            <a:endParaRPr lang="en-US" sz="1400" b="1" dirty="0">
              <a:solidFill>
                <a:schemeClr val="accent1"/>
              </a:solidFill>
              <a:latin typeface="Yu Gothic" panose="020B0400000000000000" pitchFamily="34" charset="-128"/>
              <a:ea typeface="Yu Gothic" panose="020B0400000000000000" pitchFamily="34" charset="-128"/>
              <a:cs typeface="Hellix SemiBold"/>
            </a:endParaRPr>
          </a:p>
        </p:txBody>
      </p:sp>
      <p:cxnSp>
        <p:nvCxnSpPr>
          <p:cNvPr id="11" name="Straight Connector 10">
            <a:extLst>
              <a:ext uri="{FF2B5EF4-FFF2-40B4-BE49-F238E27FC236}">
                <a16:creationId xmlns:a16="http://schemas.microsoft.com/office/drawing/2014/main" id="{8561970F-7856-BDC0-CA29-9071162A5F59}"/>
              </a:ext>
            </a:extLst>
          </p:cNvPr>
          <p:cNvCxnSpPr>
            <a:cxnSpLocks/>
          </p:cNvCxnSpPr>
          <p:nvPr/>
        </p:nvCxnSpPr>
        <p:spPr>
          <a:xfrm flipH="1" flipV="1">
            <a:off x="8024096" y="2712464"/>
            <a:ext cx="589706" cy="437990"/>
          </a:xfrm>
          <a:prstGeom prst="line">
            <a:avLst/>
          </a:prstGeom>
          <a:ln w="19050">
            <a:solidFill>
              <a:schemeClr val="tx1"/>
            </a:solidFill>
            <a:prstDash val="sysDot"/>
          </a:ln>
        </p:spPr>
        <p:style>
          <a:lnRef idx="2">
            <a:schemeClr val="accent1"/>
          </a:lnRef>
          <a:fillRef idx="0">
            <a:schemeClr val="accent1"/>
          </a:fillRef>
          <a:effectRef idx="1">
            <a:schemeClr val="accent1"/>
          </a:effectRef>
          <a:fontRef idx="minor">
            <a:schemeClr val="tx1"/>
          </a:fontRef>
        </p:style>
      </p:cxnSp>
      <p:sp>
        <p:nvSpPr>
          <p:cNvPr id="13" name="object 58">
            <a:extLst>
              <a:ext uri="{FF2B5EF4-FFF2-40B4-BE49-F238E27FC236}">
                <a16:creationId xmlns:a16="http://schemas.microsoft.com/office/drawing/2014/main" id="{318A015A-B71E-25FD-8BD6-93169A940ACE}"/>
              </a:ext>
            </a:extLst>
          </p:cNvPr>
          <p:cNvSpPr txBox="1"/>
          <p:nvPr/>
        </p:nvSpPr>
        <p:spPr>
          <a:xfrm>
            <a:off x="8415359" y="738025"/>
            <a:ext cx="1826113" cy="232756"/>
          </a:xfrm>
          <a:prstGeom prst="rect">
            <a:avLst/>
          </a:prstGeom>
        </p:spPr>
        <p:txBody>
          <a:bodyPr vert="horz" wrap="square" lIns="0" tIns="17145" rIns="0" bIns="0" rtlCol="0" anchor="t" anchorCtr="0">
            <a:spAutoFit/>
          </a:bodyPr>
          <a:lstStyle/>
          <a:p>
            <a:pPr>
              <a:buClr>
                <a:srgbClr val="F40000"/>
              </a:buClr>
            </a:pPr>
            <a:r>
              <a:rPr lang="ja-JP" altLang="en-US" sz="1400" b="1">
                <a:solidFill>
                  <a:schemeClr val="accent1"/>
                </a:solidFill>
                <a:latin typeface="Yu Gothic" panose="020B0400000000000000" pitchFamily="34" charset="-128"/>
                <a:ea typeface="Yu Gothic" panose="020B0400000000000000" pitchFamily="34" charset="-128"/>
                <a:cs typeface="Hellix SemiBold"/>
              </a:rPr>
              <a:t>クレア・ヴァレー</a:t>
            </a:r>
            <a:endParaRPr lang="en-US" sz="1400" b="1" dirty="0">
              <a:solidFill>
                <a:schemeClr val="accent1"/>
              </a:solidFill>
              <a:latin typeface="Yu Gothic" panose="020B0400000000000000" pitchFamily="34" charset="-128"/>
              <a:ea typeface="Yu Gothic" panose="020B0400000000000000" pitchFamily="34" charset="-128"/>
              <a:cs typeface="Hellix SemiBold"/>
            </a:endParaRPr>
          </a:p>
        </p:txBody>
      </p:sp>
      <p:cxnSp>
        <p:nvCxnSpPr>
          <p:cNvPr id="14" name="Straight Connector 13">
            <a:extLst>
              <a:ext uri="{FF2B5EF4-FFF2-40B4-BE49-F238E27FC236}">
                <a16:creationId xmlns:a16="http://schemas.microsoft.com/office/drawing/2014/main" id="{C4669384-81C2-F320-87B1-D968A8245C5F}"/>
              </a:ext>
            </a:extLst>
          </p:cNvPr>
          <p:cNvCxnSpPr>
            <a:cxnSpLocks/>
          </p:cNvCxnSpPr>
          <p:nvPr/>
        </p:nvCxnSpPr>
        <p:spPr>
          <a:xfrm flipV="1">
            <a:off x="7547064" y="850499"/>
            <a:ext cx="808167" cy="617858"/>
          </a:xfrm>
          <a:prstGeom prst="line">
            <a:avLst/>
          </a:prstGeom>
          <a:ln w="19050">
            <a:solidFill>
              <a:schemeClr val="tx1"/>
            </a:solidFill>
            <a:prstDash val="sysDot"/>
          </a:ln>
        </p:spPr>
        <p:style>
          <a:lnRef idx="2">
            <a:schemeClr val="accent1"/>
          </a:lnRef>
          <a:fillRef idx="0">
            <a:schemeClr val="accent1"/>
          </a:fillRef>
          <a:effectRef idx="1">
            <a:schemeClr val="accent1"/>
          </a:effectRef>
          <a:fontRef idx="minor">
            <a:schemeClr val="tx1"/>
          </a:fontRef>
        </p:style>
      </p:cxnSp>
      <p:sp>
        <p:nvSpPr>
          <p:cNvPr id="16" name="object 58">
            <a:extLst>
              <a:ext uri="{FF2B5EF4-FFF2-40B4-BE49-F238E27FC236}">
                <a16:creationId xmlns:a16="http://schemas.microsoft.com/office/drawing/2014/main" id="{3F8A55A7-10AC-6A48-5C18-4EE117A11913}"/>
              </a:ext>
            </a:extLst>
          </p:cNvPr>
          <p:cNvSpPr txBox="1"/>
          <p:nvPr/>
        </p:nvSpPr>
        <p:spPr>
          <a:xfrm>
            <a:off x="8689550" y="3057486"/>
            <a:ext cx="1826113" cy="232756"/>
          </a:xfrm>
          <a:prstGeom prst="rect">
            <a:avLst/>
          </a:prstGeom>
        </p:spPr>
        <p:txBody>
          <a:bodyPr vert="horz" wrap="square" lIns="0" tIns="17145" rIns="0" bIns="0" rtlCol="0" anchor="t" anchorCtr="0">
            <a:spAutoFit/>
          </a:bodyPr>
          <a:lstStyle/>
          <a:p>
            <a:pPr>
              <a:buClr>
                <a:srgbClr val="F40000"/>
              </a:buClr>
            </a:pPr>
            <a:r>
              <a:rPr lang="ja-JP" altLang="en-US" sz="1400" b="1">
                <a:solidFill>
                  <a:schemeClr val="accent1"/>
                </a:solidFill>
                <a:latin typeface="Yu Gothic" panose="020B0400000000000000" pitchFamily="34" charset="-128"/>
                <a:ea typeface="Yu Gothic" panose="020B0400000000000000" pitchFamily="34" charset="-128"/>
                <a:cs typeface="Hellix SemiBold"/>
              </a:rPr>
              <a:t>バロッサ・ヴァレー</a:t>
            </a:r>
            <a:endParaRPr lang="en-US" sz="1400" b="1" dirty="0">
              <a:solidFill>
                <a:schemeClr val="accent1"/>
              </a:solidFill>
              <a:latin typeface="Yu Gothic" panose="020B0400000000000000" pitchFamily="34" charset="-128"/>
              <a:ea typeface="Yu Gothic" panose="020B0400000000000000" pitchFamily="34" charset="-128"/>
              <a:cs typeface="Hellix SemiBold"/>
            </a:endParaRPr>
          </a:p>
        </p:txBody>
      </p:sp>
      <p:cxnSp>
        <p:nvCxnSpPr>
          <p:cNvPr id="20" name="Straight Connector 19">
            <a:extLst>
              <a:ext uri="{FF2B5EF4-FFF2-40B4-BE49-F238E27FC236}">
                <a16:creationId xmlns:a16="http://schemas.microsoft.com/office/drawing/2014/main" id="{B30A465A-92E4-E6B1-14A7-C7E45E8E6042}"/>
              </a:ext>
            </a:extLst>
          </p:cNvPr>
          <p:cNvCxnSpPr>
            <a:cxnSpLocks/>
          </p:cNvCxnSpPr>
          <p:nvPr/>
        </p:nvCxnSpPr>
        <p:spPr>
          <a:xfrm flipH="1" flipV="1">
            <a:off x="10375410" y="1698172"/>
            <a:ext cx="651178" cy="679657"/>
          </a:xfrm>
          <a:prstGeom prst="line">
            <a:avLst/>
          </a:prstGeom>
          <a:ln w="19050">
            <a:solidFill>
              <a:schemeClr val="tx1"/>
            </a:solidFill>
            <a:prstDash val="sysDot"/>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644966684"/>
      </p:ext>
    </p:extLst>
  </p:cSld>
  <p:clrMapOvr>
    <a:masterClrMapping/>
  </p:clrMapOv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a:extLst>
              <a:ext uri="{FF2B5EF4-FFF2-40B4-BE49-F238E27FC236}">
                <a16:creationId xmlns:a16="http://schemas.microsoft.com/office/drawing/2014/main" id="{82CF508A-2E67-5140-E925-74090ED3EE77}"/>
              </a:ext>
            </a:extLst>
          </p:cNvPr>
          <p:cNvPicPr>
            <a:picLocks noGrp="1" noChangeAspect="1"/>
          </p:cNvPicPr>
          <p:nvPr>
            <p:ph type="pic" sz="quarter" idx="10"/>
          </p:nvPr>
        </p:nvPicPr>
        <p:blipFill>
          <a:blip r:embed="rId3" cstate="screen">
            <a:extLst>
              <a:ext uri="{28A0092B-C50C-407E-A947-70E740481C1C}">
                <a14:useLocalDpi xmlns:a14="http://schemas.microsoft.com/office/drawing/2010/main"/>
              </a:ext>
            </a:extLst>
          </a:blip>
          <a:srcRect/>
          <a:stretch/>
        </p:blipFill>
        <p:spPr>
          <a:xfrm>
            <a:off x="1" y="368300"/>
            <a:ext cx="6096000" cy="6103741"/>
          </a:xfrm>
        </p:spPr>
      </p:pic>
      <p:sp>
        <p:nvSpPr>
          <p:cNvPr id="4" name="Text Placeholder 3">
            <a:extLst>
              <a:ext uri="{FF2B5EF4-FFF2-40B4-BE49-F238E27FC236}">
                <a16:creationId xmlns:a16="http://schemas.microsoft.com/office/drawing/2014/main" id="{7BB42F69-DEB7-5773-3A65-BA146BCF38AA}"/>
              </a:ext>
            </a:extLst>
          </p:cNvPr>
          <p:cNvSpPr>
            <a:spLocks noGrp="1"/>
          </p:cNvSpPr>
          <p:nvPr>
            <p:ph type="body" sz="quarter" idx="12"/>
          </p:nvPr>
        </p:nvSpPr>
        <p:spPr>
          <a:xfrm>
            <a:off x="6456363" y="2732668"/>
            <a:ext cx="4829691" cy="1530521"/>
          </a:xfrm>
        </p:spPr>
        <p:txBody>
          <a:bodyPr/>
          <a:lstStyle/>
          <a:p>
            <a:r>
              <a:rPr lang="ja-JP" altLang="en-US" sz="1800" dirty="0">
                <a:latin typeface="Yu Gothic Medium" panose="020B0400000000000000" pitchFamily="34" charset="-128"/>
                <a:ea typeface="Yu Gothic Medium" panose="020B0400000000000000" pitchFamily="34" charset="-128"/>
              </a:rPr>
              <a:t>ドイツ文化の伝統</a:t>
            </a:r>
          </a:p>
          <a:p>
            <a:r>
              <a:rPr lang="ja-JP" altLang="en-US" sz="1800" dirty="0">
                <a:latin typeface="Yu Gothic Medium" panose="020B0400000000000000" pitchFamily="34" charset="-128"/>
                <a:ea typeface="Yu Gothic Medium" panose="020B0400000000000000" pitchFamily="34" charset="-128"/>
              </a:rPr>
              <a:t>美食家の天国</a:t>
            </a:r>
          </a:p>
          <a:p>
            <a:r>
              <a:rPr lang="ja-JP" altLang="en-US" sz="1800" dirty="0">
                <a:latin typeface="Yu Gothic Medium" panose="020B0400000000000000" pitchFamily="34" charset="-128"/>
                <a:ea typeface="Yu Gothic Medium" panose="020B0400000000000000" pitchFamily="34" charset="-128"/>
              </a:rPr>
              <a:t>地域の再生</a:t>
            </a:r>
          </a:p>
          <a:p>
            <a:r>
              <a:rPr lang="ja-JP" altLang="en-US" sz="1800" dirty="0">
                <a:latin typeface="Yu Gothic Medium" panose="020B0400000000000000" pitchFamily="34" charset="-128"/>
                <a:ea typeface="Yu Gothic Medium" panose="020B0400000000000000" pitchFamily="34" charset="-128"/>
              </a:rPr>
              <a:t>冷涼気候の中心地</a:t>
            </a:r>
            <a:endParaRPr lang="en-AU" sz="1800" dirty="0">
              <a:latin typeface="Yu Gothic Medium" panose="020B0400000000000000" pitchFamily="34" charset="-128"/>
              <a:ea typeface="Yu Gothic Medium" panose="020B0400000000000000" pitchFamily="34" charset="-128"/>
            </a:endParaRPr>
          </a:p>
        </p:txBody>
      </p:sp>
      <p:sp>
        <p:nvSpPr>
          <p:cNvPr id="5" name="Text Placeholder 4">
            <a:extLst>
              <a:ext uri="{FF2B5EF4-FFF2-40B4-BE49-F238E27FC236}">
                <a16:creationId xmlns:a16="http://schemas.microsoft.com/office/drawing/2014/main" id="{19C3A12B-310C-87C5-933B-3A4543C5D38A}"/>
              </a:ext>
            </a:extLst>
          </p:cNvPr>
          <p:cNvSpPr>
            <a:spLocks noGrp="1"/>
          </p:cNvSpPr>
          <p:nvPr>
            <p:ph type="body" sz="quarter" idx="13"/>
          </p:nvPr>
        </p:nvSpPr>
        <p:spPr/>
        <p:txBody>
          <a:bodyPr/>
          <a:lstStyle/>
          <a:p>
            <a:r>
              <a:rPr lang="ja-JP" altLang="en-US" dirty="0">
                <a:solidFill>
                  <a:schemeClr val="accent1"/>
                </a:solidFill>
                <a:latin typeface="Yu Gothic Medium" panose="020B0400000000000000" pitchFamily="34" charset="-128"/>
                <a:ea typeface="Yu Gothic Medium" panose="020B0400000000000000" pitchFamily="34" charset="-128"/>
              </a:rPr>
              <a:t>アデレード・</a:t>
            </a:r>
            <a:br>
              <a:rPr lang="en-AU" altLang="ja-JP" dirty="0">
                <a:solidFill>
                  <a:schemeClr val="accent1"/>
                </a:solidFill>
                <a:latin typeface="Yu Gothic Medium" panose="020B0400000000000000" pitchFamily="34" charset="-128"/>
                <a:ea typeface="Yu Gothic Medium" panose="020B0400000000000000" pitchFamily="34" charset="-128"/>
              </a:rPr>
            </a:br>
            <a:r>
              <a:rPr lang="ja-JP" altLang="en-US" dirty="0">
                <a:solidFill>
                  <a:schemeClr val="accent1"/>
                </a:solidFill>
                <a:latin typeface="Yu Gothic Medium" panose="020B0400000000000000" pitchFamily="34" charset="-128"/>
                <a:ea typeface="Yu Gothic Medium" panose="020B0400000000000000" pitchFamily="34" charset="-128"/>
              </a:rPr>
              <a:t>ヒルズ</a:t>
            </a:r>
            <a:endParaRPr lang="en-US" dirty="0">
              <a:solidFill>
                <a:schemeClr val="accent1"/>
              </a:solidFill>
              <a:latin typeface="Yu Gothic Medium" panose="020B0400000000000000" pitchFamily="34" charset="-128"/>
              <a:ea typeface="Yu Gothic Medium" panose="020B0400000000000000" pitchFamily="34" charset="-128"/>
            </a:endParaRPr>
          </a:p>
        </p:txBody>
      </p:sp>
      <p:sp>
        <p:nvSpPr>
          <p:cNvPr id="2" name="Text Placeholder 3">
            <a:extLst>
              <a:ext uri="{FF2B5EF4-FFF2-40B4-BE49-F238E27FC236}">
                <a16:creationId xmlns:a16="http://schemas.microsoft.com/office/drawing/2014/main" id="{5B18F992-60C7-80EE-A7BA-C9F672A2B00D}"/>
              </a:ext>
            </a:extLst>
          </p:cNvPr>
          <p:cNvSpPr txBox="1">
            <a:spLocks/>
          </p:cNvSpPr>
          <p:nvPr/>
        </p:nvSpPr>
        <p:spPr>
          <a:xfrm>
            <a:off x="6456361" y="5150971"/>
            <a:ext cx="5404960" cy="1480352"/>
          </a:xfrm>
          <a:prstGeom prst="rect">
            <a:avLst/>
          </a:prstGeom>
        </p:spPr>
        <p:txBody>
          <a:bodyPr vert="horz" lIns="0" tIns="0" rIns="0" bIns="0" rtlCol="0">
            <a:noAutofit/>
          </a:bodyPr>
          <a:lstStyle>
            <a:lvl1pPr marL="0" indent="0" algn="l" defTabSz="914453" rtl="0" eaLnBrk="1" latinLnBrk="0" hangingPunct="1">
              <a:lnSpc>
                <a:spcPct val="100000"/>
              </a:lnSpc>
              <a:spcBef>
                <a:spcPts val="544"/>
              </a:spcBef>
              <a:buClr>
                <a:schemeClr val="accent4"/>
              </a:buClr>
              <a:buFont typeface="Arial" panose="020B0604020202020204" pitchFamily="34" charset="0"/>
              <a:buNone/>
              <a:defRPr sz="1600"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1pPr>
            <a:lvl2pPr marL="163304" indent="0" algn="l" defTabSz="914453" rtl="0" eaLnBrk="1" latinLnBrk="0" hangingPunct="1">
              <a:lnSpc>
                <a:spcPct val="100000"/>
              </a:lnSpc>
              <a:spcBef>
                <a:spcPct val="0"/>
              </a:spcBef>
              <a:buClrTx/>
              <a:buFont typeface="Arial" panose="020B0604020202020204" pitchFamily="34" charset="0"/>
              <a:buNone/>
              <a:defRPr sz="1600"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2pPr>
            <a:lvl3pPr marL="326609" indent="0" algn="l" defTabSz="914453" rtl="0" eaLnBrk="1" latinLnBrk="0" hangingPunct="1">
              <a:lnSpc>
                <a:spcPct val="100000"/>
              </a:lnSpc>
              <a:spcBef>
                <a:spcPct val="0"/>
              </a:spcBef>
              <a:buClrTx/>
              <a:buFont typeface="Arial" panose="020B0604020202020204" pitchFamily="34" charset="0"/>
              <a:buNone/>
              <a:defRPr sz="1600"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3pPr>
            <a:lvl4pPr marL="489913" indent="0" algn="l" defTabSz="914453" rtl="0" eaLnBrk="1" latinLnBrk="0" hangingPunct="1">
              <a:lnSpc>
                <a:spcPct val="100000"/>
              </a:lnSpc>
              <a:spcBef>
                <a:spcPct val="0"/>
              </a:spcBef>
              <a:buClrTx/>
              <a:buFont typeface="Arial" panose="020B0604020202020204" pitchFamily="34" charset="0"/>
              <a:buNone/>
              <a:defRPr sz="1600"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4pPr>
            <a:lvl5pPr marL="653218" indent="0" algn="l" defTabSz="914453" rtl="0" eaLnBrk="1" latinLnBrk="0" hangingPunct="1">
              <a:lnSpc>
                <a:spcPct val="100000"/>
              </a:lnSpc>
              <a:spcBef>
                <a:spcPct val="0"/>
              </a:spcBef>
              <a:buClrTx/>
              <a:buFont typeface="Arial" panose="020B0604020202020204" pitchFamily="34" charset="0"/>
              <a:buNone/>
              <a:defRPr sz="1600"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5pPr>
            <a:lvl6pPr marL="2514748"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974"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01"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427"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ja-JP" altLang="en-US" b="1" dirty="0">
                <a:solidFill>
                  <a:schemeClr val="accent5"/>
                </a:solidFill>
                <a:latin typeface="Yu Gothic" panose="020B0400000000000000" pitchFamily="34" charset="-128"/>
                <a:ea typeface="Yu Gothic" panose="020B0400000000000000" pitchFamily="34" charset="-128"/>
              </a:rPr>
              <a:t>ご存じですか？</a:t>
            </a:r>
            <a:endParaRPr lang="en-AU" altLang="ja-JP" b="1" dirty="0">
              <a:solidFill>
                <a:schemeClr val="accent5"/>
              </a:solidFill>
              <a:latin typeface="Yu Gothic" panose="020B0400000000000000" pitchFamily="34" charset="-128"/>
              <a:ea typeface="Yu Gothic" panose="020B0400000000000000" pitchFamily="34" charset="-128"/>
            </a:endParaRPr>
          </a:p>
          <a:p>
            <a:r>
              <a:rPr lang="ja-JP" altLang="en-US" dirty="0">
                <a:latin typeface="Yu Gothic Medium" panose="020B0400000000000000" pitchFamily="34" charset="-128"/>
                <a:ea typeface="Yu Gothic Medium" panose="020B0400000000000000" pitchFamily="34" charset="-128"/>
              </a:rPr>
              <a:t>アデレード・ヒルズには、レンズウッドとピカデリー・ヴァレーという２つのサブ・リージョンがあります。</a:t>
            </a:r>
            <a:endParaRPr lang="en-AU" dirty="0">
              <a:latin typeface="Yu Gothic Medium" panose="020B0400000000000000" pitchFamily="34" charset="-128"/>
              <a:ea typeface="Yu Gothic Medium" panose="020B0400000000000000" pitchFamily="34" charset="-128"/>
            </a:endParaRPr>
          </a:p>
        </p:txBody>
      </p:sp>
    </p:spTree>
    <p:extLst>
      <p:ext uri="{BB962C8B-B14F-4D97-AF65-F5344CB8AC3E}">
        <p14:creationId xmlns:p14="http://schemas.microsoft.com/office/powerpoint/2010/main" val="3938108307"/>
      </p:ext>
    </p:extLst>
  </p:cSld>
  <p:clrMapOvr>
    <a:masterClrMapping/>
  </p:clrMapOv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Placeholder 9">
            <a:extLst>
              <a:ext uri="{FF2B5EF4-FFF2-40B4-BE49-F238E27FC236}">
                <a16:creationId xmlns:a16="http://schemas.microsoft.com/office/drawing/2014/main" id="{B9F72D4D-ED02-C648-81F0-5C074CDF6F25}"/>
              </a:ext>
            </a:extLst>
          </p:cNvPr>
          <p:cNvPicPr>
            <a:picLocks noGrp="1" noChangeAspect="1"/>
          </p:cNvPicPr>
          <p:nvPr>
            <p:ph type="pic" sz="quarter" idx="13"/>
          </p:nvPr>
        </p:nvPicPr>
        <p:blipFill>
          <a:blip r:embed="rId2" cstate="screen">
            <a:extLst>
              <a:ext uri="{28A0092B-C50C-407E-A947-70E740481C1C}">
                <a14:useLocalDpi xmlns:a14="http://schemas.microsoft.com/office/drawing/2010/main"/>
              </a:ext>
            </a:extLst>
          </a:blip>
          <a:srcRect/>
          <a:stretch/>
        </p:blipFill>
        <p:spPr>
          <a:xfrm>
            <a:off x="0" y="7938"/>
            <a:ext cx="6096000" cy="6850062"/>
          </a:xfrm>
        </p:spPr>
      </p:pic>
      <p:sp>
        <p:nvSpPr>
          <p:cNvPr id="15" name="Title 2">
            <a:extLst>
              <a:ext uri="{FF2B5EF4-FFF2-40B4-BE49-F238E27FC236}">
                <a16:creationId xmlns:a16="http://schemas.microsoft.com/office/drawing/2014/main" id="{17156524-D0BF-1A5C-2B1E-DFE45B60C5C4}"/>
              </a:ext>
            </a:extLst>
          </p:cNvPr>
          <p:cNvSpPr>
            <a:spLocks noGrp="1"/>
          </p:cNvSpPr>
          <p:nvPr>
            <p:ph type="title"/>
          </p:nvPr>
        </p:nvSpPr>
        <p:spPr>
          <a:xfrm>
            <a:off x="623888" y="453633"/>
            <a:ext cx="5334275" cy="820910"/>
          </a:xfrm>
        </p:spPr>
        <p:txBody>
          <a:bodyPr/>
          <a:lstStyle/>
          <a:p>
            <a:r>
              <a:rPr lang="ja-JP" altLang="en-US">
                <a:solidFill>
                  <a:schemeClr val="accent1"/>
                </a:solidFill>
                <a:latin typeface="Yu Gothic Medium" panose="020B0400000000000000" pitchFamily="34" charset="-128"/>
                <a:ea typeface="Yu Gothic Medium" panose="020B0400000000000000" pitchFamily="34" charset="-128"/>
              </a:rPr>
              <a:t>気候</a:t>
            </a:r>
            <a:endParaRPr lang="en-US" dirty="0">
              <a:solidFill>
                <a:schemeClr val="accent1"/>
              </a:solidFill>
              <a:latin typeface="Yu Gothic Medium" panose="020B0400000000000000" pitchFamily="34" charset="-128"/>
              <a:ea typeface="Yu Gothic Medium" panose="020B0400000000000000" pitchFamily="34" charset="-128"/>
            </a:endParaRPr>
          </a:p>
        </p:txBody>
      </p:sp>
      <p:sp>
        <p:nvSpPr>
          <p:cNvPr id="16" name="TextBox 15">
            <a:extLst>
              <a:ext uri="{FF2B5EF4-FFF2-40B4-BE49-F238E27FC236}">
                <a16:creationId xmlns:a16="http://schemas.microsoft.com/office/drawing/2014/main" id="{14BEC5C2-BB7D-1722-7BE5-B1922B37AF63}"/>
              </a:ext>
            </a:extLst>
          </p:cNvPr>
          <p:cNvSpPr txBox="1"/>
          <p:nvPr/>
        </p:nvSpPr>
        <p:spPr>
          <a:xfrm>
            <a:off x="597827" y="1244184"/>
            <a:ext cx="5183398" cy="584775"/>
          </a:xfrm>
          <a:prstGeom prst="rect">
            <a:avLst/>
          </a:prstGeom>
          <a:noFill/>
        </p:spPr>
        <p:txBody>
          <a:bodyPr wrap="square" rtlCol="0">
            <a:spAutoFit/>
          </a:bodyPr>
          <a:lstStyle/>
          <a:p>
            <a:pPr algn="l"/>
            <a:r>
              <a:rPr lang="ja-JP" altLang="en-US" sz="3200" dirty="0">
                <a:solidFill>
                  <a:schemeClr val="accent2"/>
                </a:solidFill>
                <a:effectLst/>
                <a:latin typeface="Yu Gothic Medium" panose="020B0400000000000000" pitchFamily="34" charset="-128"/>
                <a:ea typeface="Yu Gothic Medium" panose="020B0400000000000000" pitchFamily="34" charset="-128"/>
                <a:cs typeface="Inter Display" panose="02000503000000020004" pitchFamily="2" charset="0"/>
              </a:rPr>
              <a:t>穏やかな</a:t>
            </a:r>
            <a:r>
              <a:rPr lang="en-US" altLang="ja-JP" sz="3200" dirty="0">
                <a:solidFill>
                  <a:schemeClr val="accent2"/>
                </a:solidFill>
                <a:effectLst/>
                <a:latin typeface="Yu Gothic Medium" panose="020B0400000000000000" pitchFamily="34" charset="-128"/>
                <a:ea typeface="Yu Gothic Medium" panose="020B0400000000000000" pitchFamily="34" charset="-128"/>
                <a:cs typeface="Inter Display" panose="02000503000000020004" pitchFamily="2" charset="0"/>
              </a:rPr>
              <a:t> </a:t>
            </a:r>
            <a:r>
              <a:rPr lang="ja-JP" altLang="en-US" sz="3200" dirty="0">
                <a:solidFill>
                  <a:schemeClr val="accent2"/>
                </a:solidFill>
                <a:effectLst/>
                <a:latin typeface="Yu Gothic Medium" panose="020B0400000000000000" pitchFamily="34" charset="-128"/>
                <a:ea typeface="Yu Gothic Medium" panose="020B0400000000000000" pitchFamily="34" charset="-128"/>
                <a:cs typeface="Inter Display" panose="02000503000000020004" pitchFamily="2" charset="0"/>
              </a:rPr>
              <a:t>海洋性気候</a:t>
            </a:r>
            <a:endParaRPr lang="en-US" sz="3200" dirty="0">
              <a:solidFill>
                <a:schemeClr val="accent2"/>
              </a:solidFill>
              <a:effectLst/>
              <a:latin typeface="Yu Gothic Medium" panose="020B0400000000000000" pitchFamily="34" charset="-128"/>
              <a:ea typeface="Yu Gothic Medium" panose="020B0400000000000000" pitchFamily="34" charset="-128"/>
              <a:cs typeface="Inter Display" panose="02000503000000020004" pitchFamily="2" charset="0"/>
            </a:endParaRPr>
          </a:p>
        </p:txBody>
      </p:sp>
      <p:sp>
        <p:nvSpPr>
          <p:cNvPr id="18" name="TextBox 17">
            <a:extLst>
              <a:ext uri="{FF2B5EF4-FFF2-40B4-BE49-F238E27FC236}">
                <a16:creationId xmlns:a16="http://schemas.microsoft.com/office/drawing/2014/main" id="{AB55C9EB-4F31-F9F6-E52D-5D74D20670D4}"/>
              </a:ext>
            </a:extLst>
          </p:cNvPr>
          <p:cNvSpPr txBox="1"/>
          <p:nvPr/>
        </p:nvSpPr>
        <p:spPr>
          <a:xfrm>
            <a:off x="599580" y="1845573"/>
            <a:ext cx="4683179" cy="313932"/>
          </a:xfrm>
          <a:prstGeom prst="rect">
            <a:avLst/>
          </a:prstGeom>
          <a:noFill/>
        </p:spPr>
        <p:txBody>
          <a:bodyPr wrap="square" rtlCol="0">
            <a:spAutoFit/>
          </a:bodyPr>
          <a:lstStyle/>
          <a:p>
            <a:pPr>
              <a:lnSpc>
                <a:spcPct val="90000"/>
              </a:lnSpc>
            </a:pPr>
            <a:r>
              <a:rPr lang="ja-JP" altLang="en-US" sz="1600" dirty="0">
                <a:solidFill>
                  <a:schemeClr val="accent2"/>
                </a:solidFill>
                <a:latin typeface="Yu Gothic Medium" panose="020B0400000000000000" pitchFamily="34" charset="-128"/>
                <a:ea typeface="Yu Gothic Medium" panose="020B0400000000000000" pitchFamily="34" charset="-128"/>
              </a:rPr>
              <a:t>冷涼な気候の特徴も備える</a:t>
            </a:r>
            <a:endParaRPr lang="en-AU" sz="1600" dirty="0">
              <a:solidFill>
                <a:schemeClr val="accent2"/>
              </a:solidFill>
              <a:latin typeface="Yu Gothic Medium" panose="020B0400000000000000" pitchFamily="34" charset="-128"/>
              <a:ea typeface="Yu Gothic Medium" panose="020B0400000000000000" pitchFamily="34" charset="-128"/>
            </a:endParaRPr>
          </a:p>
        </p:txBody>
      </p:sp>
      <p:cxnSp>
        <p:nvCxnSpPr>
          <p:cNvPr id="19" name="Straight Connector 18">
            <a:extLst>
              <a:ext uri="{FF2B5EF4-FFF2-40B4-BE49-F238E27FC236}">
                <a16:creationId xmlns:a16="http://schemas.microsoft.com/office/drawing/2014/main" id="{1569F5F1-E11C-7040-A3AC-B1E78F242DE2}"/>
              </a:ext>
            </a:extLst>
          </p:cNvPr>
          <p:cNvCxnSpPr>
            <a:cxnSpLocks/>
          </p:cNvCxnSpPr>
          <p:nvPr/>
        </p:nvCxnSpPr>
        <p:spPr>
          <a:xfrm flipH="1">
            <a:off x="8610168" y="-119548"/>
            <a:ext cx="2162815" cy="7199078"/>
          </a:xfrm>
          <a:prstGeom prst="line">
            <a:avLst/>
          </a:prstGeom>
          <a:ln w="127000">
            <a:solidFill>
              <a:schemeClr val="accent2"/>
            </a:solidFill>
          </a:ln>
        </p:spPr>
        <p:style>
          <a:lnRef idx="1">
            <a:schemeClr val="accent1"/>
          </a:lnRef>
          <a:fillRef idx="0">
            <a:schemeClr val="accent1"/>
          </a:fillRef>
          <a:effectRef idx="0">
            <a:schemeClr val="accent1"/>
          </a:effectRef>
          <a:fontRef idx="minor">
            <a:schemeClr val="tx1"/>
          </a:fontRef>
        </p:style>
      </p:cxnSp>
      <p:sp>
        <p:nvSpPr>
          <p:cNvPr id="21" name="Text Placeholder 9">
            <a:extLst>
              <a:ext uri="{FF2B5EF4-FFF2-40B4-BE49-F238E27FC236}">
                <a16:creationId xmlns:a16="http://schemas.microsoft.com/office/drawing/2014/main" id="{6EDE1F0A-69EC-BE0E-9923-63861660C74E}"/>
              </a:ext>
            </a:extLst>
          </p:cNvPr>
          <p:cNvSpPr txBox="1">
            <a:spLocks/>
          </p:cNvSpPr>
          <p:nvPr/>
        </p:nvSpPr>
        <p:spPr>
          <a:xfrm>
            <a:off x="6542772" y="1828959"/>
            <a:ext cx="2748500" cy="1396204"/>
          </a:xfrm>
          <a:prstGeom prst="rect">
            <a:avLst/>
          </a:prstGeom>
        </p:spPr>
        <p:txBody>
          <a:bodyPr vert="horz" lIns="0" tIns="0" rIns="0" bIns="0" rtlCol="0" anchor="b">
            <a:noAutofit/>
          </a:bodyPr>
          <a:lstStyle>
            <a:lvl1pPr marL="0" indent="0" algn="l" defTabSz="914453" rtl="0" eaLnBrk="1" latinLnBrk="0" hangingPunct="1">
              <a:lnSpc>
                <a:spcPct val="100000"/>
              </a:lnSpc>
              <a:spcBef>
                <a:spcPts val="544"/>
              </a:spcBef>
              <a:buClr>
                <a:schemeClr val="accent4"/>
              </a:buClr>
              <a:buFontTx/>
              <a:buNone/>
              <a:defRPr sz="2800" b="0" i="0" kern="1200">
                <a:solidFill>
                  <a:schemeClr val="bg1">
                    <a:lumMod val="95000"/>
                  </a:schemeClr>
                </a:solidFill>
                <a:latin typeface="Neue Haas Grotesk Text Pro" panose="020B0504020202020204" pitchFamily="34" charset="77"/>
                <a:ea typeface="Inter Display" panose="02000503000000020004" pitchFamily="2" charset="0"/>
                <a:cs typeface="Inter Display" panose="02000503000000020004" pitchFamily="2" charset="0"/>
              </a:defRPr>
            </a:lvl1pPr>
            <a:lvl2pPr marL="422550" indent="-259245" algn="l" defTabSz="914453" rtl="0" eaLnBrk="1" latinLnBrk="0" hangingPunct="1">
              <a:lnSpc>
                <a:spcPct val="100000"/>
              </a:lnSpc>
              <a:spcBef>
                <a:spcPct val="0"/>
              </a:spcBef>
              <a:buClrTx/>
              <a:buFont typeface="Arial" panose="020B0604020202020204" pitchFamily="34" charset="0"/>
              <a:buChar char="•"/>
              <a:defRPr sz="1634" b="0" i="0" kern="1200">
                <a:solidFill>
                  <a:schemeClr val="tx1"/>
                </a:solidFill>
                <a:latin typeface="Inter Display" panose="02000503000000020004" pitchFamily="2" charset="0"/>
                <a:ea typeface="Inter Display" panose="02000503000000020004" pitchFamily="2" charset="0"/>
                <a:cs typeface="Inter Display" panose="02000503000000020004" pitchFamily="2" charset="0"/>
              </a:defRPr>
            </a:lvl2pPr>
            <a:lvl3pPr marL="585854" indent="-259245" algn="l" defTabSz="914453" rtl="0" eaLnBrk="1" latinLnBrk="0" hangingPunct="1">
              <a:lnSpc>
                <a:spcPct val="100000"/>
              </a:lnSpc>
              <a:spcBef>
                <a:spcPct val="0"/>
              </a:spcBef>
              <a:buClrTx/>
              <a:buFont typeface="Arial" panose="020B0604020202020204" pitchFamily="34" charset="0"/>
              <a:buChar char="•"/>
              <a:defRPr sz="1634" b="0" i="0" kern="1200">
                <a:solidFill>
                  <a:schemeClr val="tx1"/>
                </a:solidFill>
                <a:latin typeface="Inter Display" panose="02000503000000020004" pitchFamily="2" charset="0"/>
                <a:ea typeface="Inter Display" panose="02000503000000020004" pitchFamily="2" charset="0"/>
                <a:cs typeface="Inter Display" panose="02000503000000020004" pitchFamily="2" charset="0"/>
              </a:defRPr>
            </a:lvl3pPr>
            <a:lvl4pPr marL="749159" indent="-259245" algn="l" defTabSz="914453" rtl="0" eaLnBrk="1" latinLnBrk="0" hangingPunct="1">
              <a:lnSpc>
                <a:spcPct val="100000"/>
              </a:lnSpc>
              <a:spcBef>
                <a:spcPct val="0"/>
              </a:spcBef>
              <a:buClrTx/>
              <a:buFont typeface="Arial" panose="020B0604020202020204" pitchFamily="34" charset="0"/>
              <a:buChar char="•"/>
              <a:defRPr sz="1634" b="0" i="0" kern="1200">
                <a:solidFill>
                  <a:schemeClr val="tx1"/>
                </a:solidFill>
                <a:latin typeface="Inter Display" panose="02000503000000020004" pitchFamily="2" charset="0"/>
                <a:ea typeface="Inter Display" panose="02000503000000020004" pitchFamily="2" charset="0"/>
                <a:cs typeface="Inter Display" panose="02000503000000020004" pitchFamily="2" charset="0"/>
              </a:defRPr>
            </a:lvl4pPr>
            <a:lvl5pPr marL="912464" indent="-259245" algn="l" defTabSz="914453" rtl="0" eaLnBrk="1" latinLnBrk="0" hangingPunct="1">
              <a:lnSpc>
                <a:spcPct val="100000"/>
              </a:lnSpc>
              <a:spcBef>
                <a:spcPct val="0"/>
              </a:spcBef>
              <a:buClrTx/>
              <a:buFont typeface="Arial" panose="020B0604020202020204" pitchFamily="34" charset="0"/>
              <a:buChar char="•"/>
              <a:defRPr sz="1634" b="0" i="0" kern="1200">
                <a:solidFill>
                  <a:schemeClr val="tx1"/>
                </a:solidFill>
                <a:latin typeface="Inter Display" panose="02000503000000020004" pitchFamily="2" charset="0"/>
                <a:ea typeface="Inter Display" panose="02000503000000020004" pitchFamily="2" charset="0"/>
                <a:cs typeface="Inter Display" panose="02000503000000020004" pitchFamily="2" charset="0"/>
              </a:defRPr>
            </a:lvl5pPr>
            <a:lvl6pPr marL="2514748"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974"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01"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427"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ja-JP" altLang="en-US" b="1" dirty="0">
                <a:solidFill>
                  <a:schemeClr val="accent3"/>
                </a:solidFill>
                <a:latin typeface="Yu Gothic" panose="020B0400000000000000" pitchFamily="34" charset="-128"/>
                <a:ea typeface="Yu Gothic" panose="020B0400000000000000" pitchFamily="34" charset="-128"/>
              </a:rPr>
              <a:t>アデレード・</a:t>
            </a:r>
            <a:br>
              <a:rPr lang="en-AU" altLang="ja-JP" b="1" dirty="0">
                <a:solidFill>
                  <a:schemeClr val="accent3"/>
                </a:solidFill>
                <a:latin typeface="Yu Gothic" panose="020B0400000000000000" pitchFamily="34" charset="-128"/>
                <a:ea typeface="Yu Gothic" panose="020B0400000000000000" pitchFamily="34" charset="-128"/>
              </a:rPr>
            </a:br>
            <a:r>
              <a:rPr lang="ja-JP" altLang="en-US" b="1" dirty="0">
                <a:solidFill>
                  <a:schemeClr val="accent3"/>
                </a:solidFill>
                <a:latin typeface="Yu Gothic" panose="020B0400000000000000" pitchFamily="34" charset="-128"/>
                <a:ea typeface="Yu Gothic" panose="020B0400000000000000" pitchFamily="34" charset="-128"/>
              </a:rPr>
              <a:t>ヒルズの標高</a:t>
            </a:r>
            <a:endParaRPr lang="en-AU" altLang="ja-JP" b="1" dirty="0">
              <a:solidFill>
                <a:schemeClr val="accent3"/>
              </a:solidFill>
              <a:latin typeface="Yu Gothic" panose="020B0400000000000000" pitchFamily="34" charset="-128"/>
              <a:ea typeface="Yu Gothic" panose="020B0400000000000000" pitchFamily="34" charset="-128"/>
            </a:endParaRPr>
          </a:p>
          <a:p>
            <a:r>
              <a:rPr lang="en-US" sz="1800" dirty="0">
                <a:solidFill>
                  <a:srgbClr val="B2D8BE"/>
                </a:solidFill>
                <a:latin typeface="Neue Haas Grotesk Text Pro" panose="020B0504020202020204" pitchFamily="34" charset="77"/>
              </a:rPr>
              <a:t>230–650</a:t>
            </a:r>
            <a:r>
              <a:rPr lang="en-US" sz="1800" dirty="0">
                <a:solidFill>
                  <a:srgbClr val="B2D8BE"/>
                </a:solidFill>
                <a:latin typeface="Yu Gothic Medium" panose="020B0400000000000000" pitchFamily="34" charset="-128"/>
                <a:ea typeface="Yu Gothic Medium" panose="020B0400000000000000" pitchFamily="34" charset="-128"/>
              </a:rPr>
              <a:t>M</a:t>
            </a:r>
            <a:r>
              <a:rPr lang="en-US" sz="1800" dirty="0">
                <a:solidFill>
                  <a:srgbClr val="B2D8BE"/>
                </a:solidFill>
                <a:latin typeface="Neue Haas Grotesk Text Pro" panose="020B0504020202020204" pitchFamily="34" charset="77"/>
              </a:rPr>
              <a:t> (755–2,133</a:t>
            </a:r>
            <a:r>
              <a:rPr lang="en-US" sz="1800" dirty="0">
                <a:solidFill>
                  <a:srgbClr val="B2D8BE"/>
                </a:solidFill>
                <a:latin typeface="Yu Gothic Medium" panose="020B0400000000000000" pitchFamily="34" charset="-128"/>
                <a:ea typeface="Yu Gothic Medium" panose="020B0400000000000000" pitchFamily="34" charset="-128"/>
              </a:rPr>
              <a:t>FT</a:t>
            </a:r>
            <a:r>
              <a:rPr lang="en-US" sz="1800" dirty="0">
                <a:solidFill>
                  <a:srgbClr val="B2D8BE"/>
                </a:solidFill>
                <a:latin typeface="Neue Haas Grotesk Text Pro" panose="020B0504020202020204" pitchFamily="34" charset="77"/>
              </a:rPr>
              <a:t>)</a:t>
            </a:r>
          </a:p>
        </p:txBody>
      </p:sp>
      <p:sp>
        <p:nvSpPr>
          <p:cNvPr id="22" name="TextBox 21">
            <a:extLst>
              <a:ext uri="{FF2B5EF4-FFF2-40B4-BE49-F238E27FC236}">
                <a16:creationId xmlns:a16="http://schemas.microsoft.com/office/drawing/2014/main" id="{1FA5406D-CED7-B82C-717F-814F726E156F}"/>
              </a:ext>
            </a:extLst>
          </p:cNvPr>
          <p:cNvSpPr txBox="1"/>
          <p:nvPr/>
        </p:nvSpPr>
        <p:spPr>
          <a:xfrm>
            <a:off x="9228352" y="5836182"/>
            <a:ext cx="2092341" cy="800219"/>
          </a:xfrm>
          <a:prstGeom prst="rect">
            <a:avLst/>
          </a:prstGeom>
          <a:noFill/>
        </p:spPr>
        <p:txBody>
          <a:bodyPr wrap="square">
            <a:spAutoFit/>
          </a:bodyPr>
          <a:lstStyle/>
          <a:p>
            <a:r>
              <a:rPr lang="ja-JP" altLang="en-US" b="1">
                <a:solidFill>
                  <a:srgbClr val="601329"/>
                </a:solidFill>
                <a:latin typeface="Yu Gothic" panose="020B0400000000000000" pitchFamily="34" charset="-128"/>
                <a:ea typeface="Yu Gothic" panose="020B0400000000000000" pitchFamily="34" charset="-128"/>
              </a:rPr>
              <a:t>低</a:t>
            </a:r>
            <a:endParaRPr lang="en-US" b="1" dirty="0">
              <a:solidFill>
                <a:srgbClr val="601329"/>
              </a:solidFill>
              <a:latin typeface="Yu Gothic" panose="020B0400000000000000" pitchFamily="34" charset="-128"/>
              <a:ea typeface="Yu Gothic" panose="020B0400000000000000" pitchFamily="34" charset="-128"/>
            </a:endParaRPr>
          </a:p>
          <a:p>
            <a:r>
              <a:rPr lang="en-US" sz="1400" dirty="0">
                <a:solidFill>
                  <a:srgbClr val="601329"/>
                </a:solidFill>
                <a:latin typeface="Neue Haas Grotesk Text Pro" panose="020B0504020202020204" pitchFamily="34" charset="77"/>
              </a:rPr>
              <a:t>0–499</a:t>
            </a:r>
            <a:r>
              <a:rPr lang="en-US" sz="1400" dirty="0">
                <a:solidFill>
                  <a:srgbClr val="601329"/>
                </a:solidFill>
                <a:latin typeface="Yu Gothic Medium" panose="020B0400000000000000" pitchFamily="34" charset="-128"/>
                <a:ea typeface="Yu Gothic Medium" panose="020B0400000000000000" pitchFamily="34" charset="-128"/>
              </a:rPr>
              <a:t>m</a:t>
            </a:r>
            <a:br>
              <a:rPr lang="en-US" sz="1400" dirty="0">
                <a:solidFill>
                  <a:srgbClr val="601329"/>
                </a:solidFill>
                <a:latin typeface="Neue Haas Grotesk Text Pro" panose="020B0504020202020204" pitchFamily="34" charset="77"/>
              </a:rPr>
            </a:br>
            <a:r>
              <a:rPr lang="en-US" sz="1400" dirty="0">
                <a:solidFill>
                  <a:srgbClr val="601329"/>
                </a:solidFill>
                <a:latin typeface="Neue Haas Grotesk Text Pro" panose="020B0504020202020204" pitchFamily="34" charset="77"/>
              </a:rPr>
              <a:t>(0–1,639</a:t>
            </a:r>
            <a:r>
              <a:rPr lang="en-US" sz="1400" dirty="0">
                <a:solidFill>
                  <a:srgbClr val="601329"/>
                </a:solidFill>
                <a:latin typeface="Yu Gothic Medium" panose="020B0400000000000000" pitchFamily="34" charset="-128"/>
                <a:ea typeface="Yu Gothic Medium" panose="020B0400000000000000" pitchFamily="34" charset="-128"/>
              </a:rPr>
              <a:t>ft</a:t>
            </a:r>
            <a:r>
              <a:rPr lang="en-US" sz="1400" dirty="0">
                <a:solidFill>
                  <a:srgbClr val="601329"/>
                </a:solidFill>
                <a:latin typeface="Neue Haas Grotesk Text Pro" panose="020B0504020202020204" pitchFamily="34" charset="77"/>
              </a:rPr>
              <a:t>)</a:t>
            </a:r>
          </a:p>
        </p:txBody>
      </p:sp>
      <p:sp>
        <p:nvSpPr>
          <p:cNvPr id="23" name="TextBox 22">
            <a:extLst>
              <a:ext uri="{FF2B5EF4-FFF2-40B4-BE49-F238E27FC236}">
                <a16:creationId xmlns:a16="http://schemas.microsoft.com/office/drawing/2014/main" id="{9616CF01-CAA4-7B8F-A8E1-72F1102BD619}"/>
              </a:ext>
            </a:extLst>
          </p:cNvPr>
          <p:cNvSpPr txBox="1"/>
          <p:nvPr/>
        </p:nvSpPr>
        <p:spPr>
          <a:xfrm>
            <a:off x="9633083" y="4316851"/>
            <a:ext cx="2399913" cy="800219"/>
          </a:xfrm>
          <a:prstGeom prst="rect">
            <a:avLst/>
          </a:prstGeom>
          <a:noFill/>
        </p:spPr>
        <p:txBody>
          <a:bodyPr wrap="square">
            <a:spAutoFit/>
          </a:bodyPr>
          <a:lstStyle/>
          <a:p>
            <a:r>
              <a:rPr lang="ja-JP" altLang="en-US" b="1">
                <a:solidFill>
                  <a:srgbClr val="601329"/>
                </a:solidFill>
                <a:latin typeface="Yu Gothic" panose="020B0400000000000000" pitchFamily="34" charset="-128"/>
                <a:ea typeface="Yu Gothic" panose="020B0400000000000000" pitchFamily="34" charset="-128"/>
              </a:rPr>
              <a:t>中間</a:t>
            </a:r>
            <a:endParaRPr lang="en-US" b="1" dirty="0">
              <a:solidFill>
                <a:srgbClr val="601329"/>
              </a:solidFill>
              <a:latin typeface="Yu Gothic" panose="020B0400000000000000" pitchFamily="34" charset="-128"/>
              <a:ea typeface="Yu Gothic" panose="020B0400000000000000" pitchFamily="34" charset="-128"/>
            </a:endParaRPr>
          </a:p>
          <a:p>
            <a:r>
              <a:rPr lang="en-US" sz="1400" dirty="0">
                <a:solidFill>
                  <a:srgbClr val="601329"/>
                </a:solidFill>
                <a:latin typeface="Neue Haas Grotesk Text Pro" panose="020B0504020202020204" pitchFamily="34" charset="77"/>
              </a:rPr>
              <a:t>500–749</a:t>
            </a:r>
            <a:r>
              <a:rPr lang="en-US" sz="1400" dirty="0">
                <a:solidFill>
                  <a:srgbClr val="601329"/>
                </a:solidFill>
                <a:latin typeface="Yu Gothic Medium" panose="020B0400000000000000" pitchFamily="34" charset="-128"/>
                <a:ea typeface="Yu Gothic Medium" panose="020B0400000000000000" pitchFamily="34" charset="-128"/>
              </a:rPr>
              <a:t>m</a:t>
            </a:r>
            <a:r>
              <a:rPr lang="en-US" sz="1400" dirty="0">
                <a:solidFill>
                  <a:srgbClr val="601329"/>
                </a:solidFill>
                <a:latin typeface="Neue Haas Grotesk Text Pro" panose="020B0504020202020204" pitchFamily="34" charset="77"/>
              </a:rPr>
              <a:t> </a:t>
            </a:r>
          </a:p>
          <a:p>
            <a:r>
              <a:rPr lang="en-US" sz="1400" dirty="0">
                <a:solidFill>
                  <a:srgbClr val="601329"/>
                </a:solidFill>
                <a:latin typeface="Neue Haas Grotesk Text Pro" panose="020B0504020202020204" pitchFamily="34" charset="77"/>
              </a:rPr>
              <a:t>(1,640–2,459</a:t>
            </a:r>
            <a:r>
              <a:rPr lang="en-US" sz="1400" dirty="0">
                <a:solidFill>
                  <a:srgbClr val="601329"/>
                </a:solidFill>
                <a:latin typeface="Yu Gothic Medium" panose="020B0400000000000000" pitchFamily="34" charset="-128"/>
                <a:ea typeface="Yu Gothic Medium" panose="020B0400000000000000" pitchFamily="34" charset="-128"/>
              </a:rPr>
              <a:t>ft</a:t>
            </a:r>
            <a:r>
              <a:rPr lang="en-US" sz="1400" dirty="0">
                <a:solidFill>
                  <a:srgbClr val="601329"/>
                </a:solidFill>
                <a:latin typeface="Neue Haas Grotesk Text Pro" panose="020B0504020202020204" pitchFamily="34" charset="77"/>
              </a:rPr>
              <a:t>)</a:t>
            </a:r>
          </a:p>
        </p:txBody>
      </p:sp>
      <p:sp>
        <p:nvSpPr>
          <p:cNvPr id="33" name="TextBox 32">
            <a:extLst>
              <a:ext uri="{FF2B5EF4-FFF2-40B4-BE49-F238E27FC236}">
                <a16:creationId xmlns:a16="http://schemas.microsoft.com/office/drawing/2014/main" id="{C48BB8B8-6C0B-FACC-02E9-53CF2AE269A8}"/>
              </a:ext>
            </a:extLst>
          </p:cNvPr>
          <p:cNvSpPr txBox="1"/>
          <p:nvPr/>
        </p:nvSpPr>
        <p:spPr>
          <a:xfrm>
            <a:off x="10105808" y="2748202"/>
            <a:ext cx="2399913" cy="800219"/>
          </a:xfrm>
          <a:prstGeom prst="rect">
            <a:avLst/>
          </a:prstGeom>
          <a:noFill/>
        </p:spPr>
        <p:txBody>
          <a:bodyPr wrap="square">
            <a:spAutoFit/>
          </a:bodyPr>
          <a:lstStyle/>
          <a:p>
            <a:r>
              <a:rPr lang="ja-JP" altLang="en-US" b="1">
                <a:solidFill>
                  <a:srgbClr val="601329"/>
                </a:solidFill>
                <a:latin typeface="Yu Gothic" panose="020B0400000000000000" pitchFamily="34" charset="-128"/>
                <a:ea typeface="Yu Gothic" panose="020B0400000000000000" pitchFamily="34" charset="-128"/>
              </a:rPr>
              <a:t>高</a:t>
            </a:r>
            <a:endParaRPr lang="en-US" b="1" dirty="0">
              <a:solidFill>
                <a:srgbClr val="601329"/>
              </a:solidFill>
              <a:latin typeface="Yu Gothic" panose="020B0400000000000000" pitchFamily="34" charset="-128"/>
              <a:ea typeface="Yu Gothic" panose="020B0400000000000000" pitchFamily="34" charset="-128"/>
            </a:endParaRPr>
          </a:p>
          <a:p>
            <a:r>
              <a:rPr lang="en-US" sz="1400" dirty="0">
                <a:solidFill>
                  <a:srgbClr val="601329"/>
                </a:solidFill>
                <a:latin typeface="Neue Haas Grotesk Text Pro" panose="020B0504020202020204" pitchFamily="34" charset="77"/>
              </a:rPr>
              <a:t>750–999</a:t>
            </a:r>
            <a:r>
              <a:rPr lang="en-US" sz="1400" dirty="0">
                <a:solidFill>
                  <a:srgbClr val="601329"/>
                </a:solidFill>
                <a:latin typeface="Yu Gothic Medium" panose="020B0400000000000000" pitchFamily="34" charset="-128"/>
                <a:ea typeface="Yu Gothic Medium" panose="020B0400000000000000" pitchFamily="34" charset="-128"/>
              </a:rPr>
              <a:t>m</a:t>
            </a:r>
          </a:p>
          <a:p>
            <a:r>
              <a:rPr lang="en-US" sz="1400" dirty="0">
                <a:solidFill>
                  <a:srgbClr val="601329"/>
                </a:solidFill>
                <a:latin typeface="Neue Haas Grotesk Text Pro" panose="020B0504020202020204" pitchFamily="34" charset="77"/>
              </a:rPr>
              <a:t>(2,460–3,279</a:t>
            </a:r>
            <a:r>
              <a:rPr lang="en-US" sz="1400" dirty="0">
                <a:solidFill>
                  <a:srgbClr val="601329"/>
                </a:solidFill>
                <a:latin typeface="Yu Gothic Medium" panose="020B0400000000000000" pitchFamily="34" charset="-128"/>
                <a:ea typeface="Yu Gothic Medium" panose="020B0400000000000000" pitchFamily="34" charset="-128"/>
              </a:rPr>
              <a:t>ft</a:t>
            </a:r>
            <a:r>
              <a:rPr lang="en-US" sz="1400" dirty="0">
                <a:solidFill>
                  <a:srgbClr val="601329"/>
                </a:solidFill>
                <a:latin typeface="Neue Haas Grotesk Text Pro" panose="020B0504020202020204" pitchFamily="34" charset="77"/>
              </a:rPr>
              <a:t>)</a:t>
            </a:r>
          </a:p>
        </p:txBody>
      </p:sp>
      <p:cxnSp>
        <p:nvCxnSpPr>
          <p:cNvPr id="34" name="Straight Connector 33">
            <a:extLst>
              <a:ext uri="{FF2B5EF4-FFF2-40B4-BE49-F238E27FC236}">
                <a16:creationId xmlns:a16="http://schemas.microsoft.com/office/drawing/2014/main" id="{B3736422-82F8-3FB8-67EB-F6C8C5F0E700}"/>
              </a:ext>
            </a:extLst>
          </p:cNvPr>
          <p:cNvCxnSpPr>
            <a:cxnSpLocks/>
          </p:cNvCxnSpPr>
          <p:nvPr/>
        </p:nvCxnSpPr>
        <p:spPr>
          <a:xfrm>
            <a:off x="7876255" y="5289739"/>
            <a:ext cx="965420" cy="0"/>
          </a:xfrm>
          <a:prstGeom prst="line">
            <a:avLst/>
          </a:prstGeom>
          <a:ln w="19050">
            <a:solidFill>
              <a:schemeClr val="tx1"/>
            </a:solidFill>
            <a:prstDash val="sysDot"/>
          </a:ln>
        </p:spPr>
        <p:style>
          <a:lnRef idx="2">
            <a:schemeClr val="accent1"/>
          </a:lnRef>
          <a:fillRef idx="0">
            <a:schemeClr val="accent1"/>
          </a:fillRef>
          <a:effectRef idx="1">
            <a:schemeClr val="accent1"/>
          </a:effectRef>
          <a:fontRef idx="minor">
            <a:schemeClr val="tx1"/>
          </a:fontRef>
        </p:style>
      </p:cxnSp>
      <p:cxnSp>
        <p:nvCxnSpPr>
          <p:cNvPr id="35" name="Straight Connector 34">
            <a:extLst>
              <a:ext uri="{FF2B5EF4-FFF2-40B4-BE49-F238E27FC236}">
                <a16:creationId xmlns:a16="http://schemas.microsoft.com/office/drawing/2014/main" id="{699FEFD2-917E-D82E-7DC6-72250D97719D}"/>
              </a:ext>
            </a:extLst>
          </p:cNvPr>
          <p:cNvCxnSpPr>
            <a:cxnSpLocks/>
          </p:cNvCxnSpPr>
          <p:nvPr/>
        </p:nvCxnSpPr>
        <p:spPr>
          <a:xfrm flipV="1">
            <a:off x="7876255" y="3429000"/>
            <a:ext cx="0" cy="1860739"/>
          </a:xfrm>
          <a:prstGeom prst="line">
            <a:avLst/>
          </a:prstGeom>
          <a:ln w="19050">
            <a:solidFill>
              <a:schemeClr val="tx1"/>
            </a:solidFill>
            <a:prstDash val="sysDot"/>
          </a:ln>
        </p:spPr>
        <p:style>
          <a:lnRef idx="2">
            <a:schemeClr val="accent1"/>
          </a:lnRef>
          <a:fillRef idx="0">
            <a:schemeClr val="accent1"/>
          </a:fillRef>
          <a:effectRef idx="1">
            <a:schemeClr val="accent1"/>
          </a:effectRef>
          <a:fontRef idx="minor">
            <a:schemeClr val="tx1"/>
          </a:fontRef>
        </p:style>
      </p:cxnSp>
      <p:sp>
        <p:nvSpPr>
          <p:cNvPr id="36" name="Oval 35">
            <a:extLst>
              <a:ext uri="{FF2B5EF4-FFF2-40B4-BE49-F238E27FC236}">
                <a16:creationId xmlns:a16="http://schemas.microsoft.com/office/drawing/2014/main" id="{74D55891-1060-E5AE-FA85-F15EFF5C95A9}"/>
              </a:ext>
            </a:extLst>
          </p:cNvPr>
          <p:cNvSpPr/>
          <p:nvPr/>
        </p:nvSpPr>
        <p:spPr>
          <a:xfrm>
            <a:off x="10133262" y="1254309"/>
            <a:ext cx="360000" cy="360000"/>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0" i="0" dirty="0">
              <a:latin typeface="Neue Haas Grotesk Text Pro" panose="020B0504020202020204" pitchFamily="34" charset="77"/>
            </a:endParaRPr>
          </a:p>
        </p:txBody>
      </p:sp>
      <p:sp>
        <p:nvSpPr>
          <p:cNvPr id="37" name="Oval 36">
            <a:extLst>
              <a:ext uri="{FF2B5EF4-FFF2-40B4-BE49-F238E27FC236}">
                <a16:creationId xmlns:a16="http://schemas.microsoft.com/office/drawing/2014/main" id="{E89BB444-D013-6B2F-4D97-873C28CF52BB}"/>
              </a:ext>
            </a:extLst>
          </p:cNvPr>
          <p:cNvSpPr/>
          <p:nvPr/>
        </p:nvSpPr>
        <p:spPr>
          <a:xfrm>
            <a:off x="9675515" y="2748202"/>
            <a:ext cx="360000" cy="360000"/>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0" i="0" dirty="0">
              <a:latin typeface="Neue Haas Grotesk Text Pro" panose="020B0504020202020204" pitchFamily="34" charset="77"/>
            </a:endParaRPr>
          </a:p>
        </p:txBody>
      </p:sp>
      <p:sp>
        <p:nvSpPr>
          <p:cNvPr id="38" name="Oval 37">
            <a:extLst>
              <a:ext uri="{FF2B5EF4-FFF2-40B4-BE49-F238E27FC236}">
                <a16:creationId xmlns:a16="http://schemas.microsoft.com/office/drawing/2014/main" id="{4F535ED3-625D-6E0A-CF09-FC244E8B602E}"/>
              </a:ext>
            </a:extLst>
          </p:cNvPr>
          <p:cNvSpPr/>
          <p:nvPr/>
        </p:nvSpPr>
        <p:spPr>
          <a:xfrm>
            <a:off x="9227360" y="4316851"/>
            <a:ext cx="360000" cy="360000"/>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0" i="0" dirty="0">
              <a:latin typeface="Neue Haas Grotesk Text Pro" panose="020B0504020202020204" pitchFamily="34" charset="77"/>
            </a:endParaRPr>
          </a:p>
        </p:txBody>
      </p:sp>
      <p:sp>
        <p:nvSpPr>
          <p:cNvPr id="39" name="Oval 38">
            <a:extLst>
              <a:ext uri="{FF2B5EF4-FFF2-40B4-BE49-F238E27FC236}">
                <a16:creationId xmlns:a16="http://schemas.microsoft.com/office/drawing/2014/main" id="{6F046D41-7F44-6788-1DD3-3E3D8CB5A5BE}"/>
              </a:ext>
            </a:extLst>
          </p:cNvPr>
          <p:cNvSpPr/>
          <p:nvPr/>
        </p:nvSpPr>
        <p:spPr>
          <a:xfrm>
            <a:off x="8739260" y="5874868"/>
            <a:ext cx="360000" cy="360000"/>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0" i="0" dirty="0">
              <a:latin typeface="Neue Haas Grotesk Text Pro" panose="020B0504020202020204" pitchFamily="34" charset="77"/>
            </a:endParaRPr>
          </a:p>
        </p:txBody>
      </p:sp>
      <p:sp>
        <p:nvSpPr>
          <p:cNvPr id="40" name="Oval 39">
            <a:extLst>
              <a:ext uri="{FF2B5EF4-FFF2-40B4-BE49-F238E27FC236}">
                <a16:creationId xmlns:a16="http://schemas.microsoft.com/office/drawing/2014/main" id="{FBA88B81-8C94-6360-F6B0-6010F92105EB}"/>
              </a:ext>
            </a:extLst>
          </p:cNvPr>
          <p:cNvSpPr/>
          <p:nvPr/>
        </p:nvSpPr>
        <p:spPr>
          <a:xfrm>
            <a:off x="8938158" y="5117070"/>
            <a:ext cx="392081" cy="392081"/>
          </a:xfrm>
          <a:prstGeom prst="ellipse">
            <a:avLst/>
          </a:prstGeom>
          <a:solidFill>
            <a:schemeClr val="accent3"/>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n>
                <a:solidFill>
                  <a:sysClr val="windowText" lastClr="000000"/>
                </a:solidFill>
              </a:ln>
              <a:solidFill>
                <a:schemeClr val="accent3"/>
              </a:solidFill>
            </a:endParaRPr>
          </a:p>
        </p:txBody>
      </p:sp>
      <p:sp>
        <p:nvSpPr>
          <p:cNvPr id="41" name="TextBox 40">
            <a:extLst>
              <a:ext uri="{FF2B5EF4-FFF2-40B4-BE49-F238E27FC236}">
                <a16:creationId xmlns:a16="http://schemas.microsoft.com/office/drawing/2014/main" id="{CA61C1F1-7236-3D32-0914-A2C104C71277}"/>
              </a:ext>
            </a:extLst>
          </p:cNvPr>
          <p:cNvSpPr txBox="1"/>
          <p:nvPr/>
        </p:nvSpPr>
        <p:spPr>
          <a:xfrm>
            <a:off x="10456533" y="1308425"/>
            <a:ext cx="2643446" cy="800219"/>
          </a:xfrm>
          <a:prstGeom prst="rect">
            <a:avLst/>
          </a:prstGeom>
          <a:noFill/>
        </p:spPr>
        <p:txBody>
          <a:bodyPr wrap="square">
            <a:spAutoFit/>
          </a:bodyPr>
          <a:lstStyle/>
          <a:p>
            <a:r>
              <a:rPr lang="ja-JP" altLang="en-US" b="1">
                <a:solidFill>
                  <a:srgbClr val="601329"/>
                </a:solidFill>
                <a:latin typeface="Yu Gothic" panose="020B0400000000000000" pitchFamily="34" charset="-128"/>
                <a:ea typeface="Yu Gothic" panose="020B0400000000000000" pitchFamily="34" charset="-128"/>
              </a:rPr>
              <a:t>超高</a:t>
            </a:r>
            <a:endParaRPr lang="en-AU" altLang="ja-JP" b="1" dirty="0">
              <a:solidFill>
                <a:srgbClr val="601329"/>
              </a:solidFill>
              <a:latin typeface="Yu Gothic" panose="020B0400000000000000" pitchFamily="34" charset="-128"/>
              <a:ea typeface="Yu Gothic" panose="020B0400000000000000" pitchFamily="34" charset="-128"/>
            </a:endParaRPr>
          </a:p>
          <a:p>
            <a:r>
              <a:rPr lang="en-US" sz="1400" dirty="0">
                <a:solidFill>
                  <a:srgbClr val="601329"/>
                </a:solidFill>
                <a:latin typeface="Neue Haas Grotesk Text Pro" panose="020B0504020202020204" pitchFamily="34" charset="77"/>
              </a:rPr>
              <a:t>1000</a:t>
            </a:r>
            <a:r>
              <a:rPr lang="en-US" sz="1400" dirty="0">
                <a:solidFill>
                  <a:srgbClr val="601329"/>
                </a:solidFill>
                <a:latin typeface="Yu Gothic Medium" panose="020B0400000000000000" pitchFamily="34" charset="-128"/>
                <a:ea typeface="Yu Gothic Medium" panose="020B0400000000000000" pitchFamily="34" charset="-128"/>
              </a:rPr>
              <a:t>m</a:t>
            </a:r>
            <a:r>
              <a:rPr lang="en-US" sz="1400" dirty="0">
                <a:solidFill>
                  <a:srgbClr val="601329"/>
                </a:solidFill>
                <a:latin typeface="Neue Haas Grotesk Text Pro" panose="020B0504020202020204" pitchFamily="34" charset="77"/>
              </a:rPr>
              <a:t> +</a:t>
            </a:r>
          </a:p>
          <a:p>
            <a:r>
              <a:rPr lang="en-US" sz="1400" dirty="0">
                <a:solidFill>
                  <a:srgbClr val="601329"/>
                </a:solidFill>
                <a:latin typeface="Neue Haas Grotesk Text Pro" panose="020B0504020202020204" pitchFamily="34" charset="77"/>
              </a:rPr>
              <a:t>(&gt;3,280</a:t>
            </a:r>
            <a:r>
              <a:rPr lang="en-US" sz="1400" dirty="0">
                <a:solidFill>
                  <a:srgbClr val="601329"/>
                </a:solidFill>
                <a:latin typeface="Yu Gothic Medium" panose="020B0400000000000000" pitchFamily="34" charset="-128"/>
                <a:ea typeface="Yu Gothic Medium" panose="020B0400000000000000" pitchFamily="34" charset="-128"/>
              </a:rPr>
              <a:t>ft </a:t>
            </a:r>
            <a:r>
              <a:rPr lang="en-US" sz="1400" dirty="0">
                <a:solidFill>
                  <a:srgbClr val="601329"/>
                </a:solidFill>
                <a:latin typeface="Neue Haas Grotesk Text Pro" panose="020B0504020202020204" pitchFamily="34" charset="77"/>
              </a:rPr>
              <a:t>+)</a:t>
            </a:r>
          </a:p>
        </p:txBody>
      </p:sp>
      <p:sp>
        <p:nvSpPr>
          <p:cNvPr id="42" name="Oval 41">
            <a:extLst>
              <a:ext uri="{FF2B5EF4-FFF2-40B4-BE49-F238E27FC236}">
                <a16:creationId xmlns:a16="http://schemas.microsoft.com/office/drawing/2014/main" id="{814FAA67-E72E-90A1-4090-4AD34B230D77}"/>
              </a:ext>
            </a:extLst>
          </p:cNvPr>
          <p:cNvSpPr/>
          <p:nvPr/>
        </p:nvSpPr>
        <p:spPr>
          <a:xfrm>
            <a:off x="9438672" y="3480776"/>
            <a:ext cx="392081" cy="392081"/>
          </a:xfrm>
          <a:prstGeom prst="ellipse">
            <a:avLst/>
          </a:prstGeom>
          <a:solidFill>
            <a:schemeClr val="accent3"/>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n>
                <a:solidFill>
                  <a:sysClr val="windowText" lastClr="000000"/>
                </a:solidFill>
              </a:ln>
              <a:solidFill>
                <a:schemeClr val="accent3"/>
              </a:solidFill>
            </a:endParaRPr>
          </a:p>
        </p:txBody>
      </p:sp>
      <p:cxnSp>
        <p:nvCxnSpPr>
          <p:cNvPr id="43" name="Straight Connector 42">
            <a:extLst>
              <a:ext uri="{FF2B5EF4-FFF2-40B4-BE49-F238E27FC236}">
                <a16:creationId xmlns:a16="http://schemas.microsoft.com/office/drawing/2014/main" id="{EAD59D86-57BD-2549-EC99-3711257C87DE}"/>
              </a:ext>
            </a:extLst>
          </p:cNvPr>
          <p:cNvCxnSpPr>
            <a:cxnSpLocks/>
          </p:cNvCxnSpPr>
          <p:nvPr/>
        </p:nvCxnSpPr>
        <p:spPr>
          <a:xfrm>
            <a:off x="7876255" y="3691945"/>
            <a:ext cx="1415017" cy="0"/>
          </a:xfrm>
          <a:prstGeom prst="line">
            <a:avLst/>
          </a:prstGeom>
          <a:ln w="19050">
            <a:solidFill>
              <a:schemeClr val="tx1"/>
            </a:solidFill>
            <a:prstDash val="sysDot"/>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00136252"/>
      </p:ext>
    </p:extLst>
  </p:cSld>
  <p:clrMapOvr>
    <a:masterClrMapping/>
  </p:clrMapOv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a:extLst>
              <a:ext uri="{FF2B5EF4-FFF2-40B4-BE49-F238E27FC236}">
                <a16:creationId xmlns:a16="http://schemas.microsoft.com/office/drawing/2014/main" id="{6EA52D08-94B3-7F30-DC40-AB2D208750D8}"/>
              </a:ext>
            </a:extLst>
          </p:cNvPr>
          <p:cNvPicPr>
            <a:picLocks noGrp="1" noChangeAspect="1"/>
          </p:cNvPicPr>
          <p:nvPr>
            <p:ph type="pic" sz="quarter" idx="10"/>
          </p:nvPr>
        </p:nvPicPr>
        <p:blipFill>
          <a:blip r:embed="rId3" cstate="screen">
            <a:extLst>
              <a:ext uri="{28A0092B-C50C-407E-A947-70E740481C1C}">
                <a14:useLocalDpi xmlns:a14="http://schemas.microsoft.com/office/drawing/2010/main"/>
              </a:ext>
            </a:extLst>
          </a:blip>
          <a:srcRect/>
          <a:stretch/>
        </p:blipFill>
        <p:spPr>
          <a:xfrm>
            <a:off x="1" y="368300"/>
            <a:ext cx="6095999" cy="6103620"/>
          </a:xfrm>
        </p:spPr>
      </p:pic>
      <p:sp>
        <p:nvSpPr>
          <p:cNvPr id="3" name="Title 2">
            <a:extLst>
              <a:ext uri="{FF2B5EF4-FFF2-40B4-BE49-F238E27FC236}">
                <a16:creationId xmlns:a16="http://schemas.microsoft.com/office/drawing/2014/main" id="{F0EE536F-4524-A39F-F388-FAC174BAED69}"/>
              </a:ext>
            </a:extLst>
          </p:cNvPr>
          <p:cNvSpPr>
            <a:spLocks noGrp="1"/>
          </p:cNvSpPr>
          <p:nvPr>
            <p:ph type="title"/>
          </p:nvPr>
        </p:nvSpPr>
        <p:spPr/>
        <p:txBody>
          <a:bodyPr/>
          <a:lstStyle/>
          <a:p>
            <a:r>
              <a:rPr lang="ja-JP" altLang="en-US">
                <a:solidFill>
                  <a:schemeClr val="accent1"/>
                </a:solidFill>
                <a:latin typeface="Yu Gothic Medium" panose="020B0400000000000000" pitchFamily="34" charset="-128"/>
                <a:ea typeface="Yu Gothic Medium" panose="020B0400000000000000" pitchFamily="34" charset="-128"/>
              </a:rPr>
              <a:t>土壌</a:t>
            </a:r>
            <a:endParaRPr lang="en-US" dirty="0">
              <a:solidFill>
                <a:schemeClr val="accent1"/>
              </a:solidFill>
              <a:latin typeface="Yu Gothic Medium" panose="020B0400000000000000" pitchFamily="34" charset="-128"/>
              <a:ea typeface="Yu Gothic Medium" panose="020B0400000000000000" pitchFamily="34" charset="-128"/>
            </a:endParaRPr>
          </a:p>
        </p:txBody>
      </p:sp>
      <p:sp>
        <p:nvSpPr>
          <p:cNvPr id="4" name="Text Placeholder 3">
            <a:extLst>
              <a:ext uri="{FF2B5EF4-FFF2-40B4-BE49-F238E27FC236}">
                <a16:creationId xmlns:a16="http://schemas.microsoft.com/office/drawing/2014/main" id="{DFA76B02-4AEC-2172-B359-91D3A36EDA82}"/>
              </a:ext>
            </a:extLst>
          </p:cNvPr>
          <p:cNvSpPr>
            <a:spLocks noGrp="1"/>
          </p:cNvSpPr>
          <p:nvPr>
            <p:ph type="body" sz="quarter" idx="11"/>
          </p:nvPr>
        </p:nvSpPr>
        <p:spPr>
          <a:xfrm>
            <a:off x="6456363" y="2391774"/>
            <a:ext cx="5094407" cy="1530521"/>
          </a:xfrm>
        </p:spPr>
        <p:txBody>
          <a:bodyPr/>
          <a:lstStyle/>
          <a:p>
            <a:r>
              <a:rPr lang="ja-JP" altLang="en-US" sz="1800" dirty="0">
                <a:latin typeface="Yu Gothic Medium" panose="020B0400000000000000" pitchFamily="34" charset="-128"/>
                <a:ea typeface="Yu Gothic Medium" panose="020B0400000000000000" pitchFamily="34" charset="-128"/>
              </a:rPr>
              <a:t>アデレード・ヒルズの土壌は、その構造や化学的性質が非常に多様です。この地域は、灰褐色または褐色のローム質の砂と、粘土質の下層土壌の上に砂質土壌が混在しています。地形によって土壌の深さも様々で、急斜面から起伏のある丘まであり、丘の頂上には浅い石の多い土壌が、谷底には深い泥炭のような粘土があります。</a:t>
            </a:r>
            <a:endParaRPr lang="en-AU" sz="1800" dirty="0">
              <a:latin typeface="Yu Gothic Medium" panose="020B0400000000000000" pitchFamily="34" charset="-128"/>
              <a:ea typeface="Yu Gothic Medium" panose="020B0400000000000000" pitchFamily="34" charset="-128"/>
            </a:endParaRPr>
          </a:p>
        </p:txBody>
      </p:sp>
    </p:spTree>
    <p:extLst>
      <p:ext uri="{BB962C8B-B14F-4D97-AF65-F5344CB8AC3E}">
        <p14:creationId xmlns:p14="http://schemas.microsoft.com/office/powerpoint/2010/main" val="4249917559"/>
      </p:ext>
    </p:extLst>
  </p:cSld>
  <p:clrMapOvr>
    <a:masterClrMapping/>
  </p:clrMapOvr>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Placeholder 5" descr="A map of australia with blue spots&#10;&#10;AI-generated content may be incorrect.">
            <a:extLst>
              <a:ext uri="{FF2B5EF4-FFF2-40B4-BE49-F238E27FC236}">
                <a16:creationId xmlns:a16="http://schemas.microsoft.com/office/drawing/2014/main" id="{2BBF5937-2B3E-1267-BCA5-4C384B7AA7CC}"/>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360364" y="0"/>
            <a:ext cx="12191998" cy="6858000"/>
          </a:xfrm>
          <a:prstGeom prst="rect">
            <a:avLst/>
          </a:prstGeom>
          <a:noFill/>
        </p:spPr>
      </p:pic>
      <p:sp>
        <p:nvSpPr>
          <p:cNvPr id="5" name="Title 2">
            <a:extLst>
              <a:ext uri="{FF2B5EF4-FFF2-40B4-BE49-F238E27FC236}">
                <a16:creationId xmlns:a16="http://schemas.microsoft.com/office/drawing/2014/main" id="{C15ED5AB-73CE-4B1F-C5FB-3C5C77DB9385}"/>
              </a:ext>
            </a:extLst>
          </p:cNvPr>
          <p:cNvSpPr txBox="1">
            <a:spLocks/>
          </p:cNvSpPr>
          <p:nvPr/>
        </p:nvSpPr>
        <p:spPr>
          <a:xfrm>
            <a:off x="516163" y="584200"/>
            <a:ext cx="6158452" cy="1325562"/>
          </a:xfrm>
          <a:prstGeom prst="rect">
            <a:avLst/>
          </a:prstGeom>
        </p:spPr>
        <p:txBody>
          <a:bodyPr/>
          <a:lstStyle>
            <a:lvl1pPr algn="l" defTabSz="914453" rtl="0" eaLnBrk="1" latinLnBrk="0" hangingPunct="1">
              <a:lnSpc>
                <a:spcPct val="80000"/>
              </a:lnSpc>
              <a:spcBef>
                <a:spcPct val="0"/>
              </a:spcBef>
              <a:buNone/>
              <a:defRPr sz="5443" b="0" i="0" kern="1200" cap="all" baseline="0">
                <a:solidFill>
                  <a:schemeClr val="accent4"/>
                </a:solidFill>
                <a:latin typeface="Neue Haas Grotesk Text Pro" panose="020B0504020202020204" pitchFamily="34" charset="77"/>
                <a:ea typeface="Inter Display" panose="02000503000000020004" pitchFamily="2" charset="0"/>
                <a:cs typeface="Inter Display" panose="02000503000000020004" pitchFamily="2" charset="0"/>
              </a:defRPr>
            </a:lvl1pPr>
          </a:lstStyle>
          <a:p>
            <a:r>
              <a:rPr lang="ja-JP" altLang="en-US" dirty="0">
                <a:solidFill>
                  <a:schemeClr val="accent2"/>
                </a:solidFill>
                <a:latin typeface="Yu Gothic Medium" panose="020B0400000000000000" pitchFamily="34" charset="-128"/>
                <a:ea typeface="Yu Gothic Medium" panose="020B0400000000000000" pitchFamily="34" charset="-128"/>
              </a:rPr>
              <a:t>タスマニア</a:t>
            </a:r>
            <a:endParaRPr lang="en-US" dirty="0">
              <a:solidFill>
                <a:schemeClr val="accent2"/>
              </a:solidFill>
              <a:latin typeface="Yu Gothic Medium" panose="020B0400000000000000" pitchFamily="34" charset="-128"/>
              <a:ea typeface="Yu Gothic Medium" panose="020B0400000000000000" pitchFamily="34" charset="-128"/>
            </a:endParaRPr>
          </a:p>
        </p:txBody>
      </p:sp>
      <p:sp>
        <p:nvSpPr>
          <p:cNvPr id="6" name="object 58">
            <a:extLst>
              <a:ext uri="{FF2B5EF4-FFF2-40B4-BE49-F238E27FC236}">
                <a16:creationId xmlns:a16="http://schemas.microsoft.com/office/drawing/2014/main" id="{6B837AA5-DA1C-14AF-9EA5-9C032FE2A3BB}"/>
              </a:ext>
            </a:extLst>
          </p:cNvPr>
          <p:cNvSpPr txBox="1"/>
          <p:nvPr/>
        </p:nvSpPr>
        <p:spPr>
          <a:xfrm>
            <a:off x="6674615" y="5373176"/>
            <a:ext cx="1081336" cy="406650"/>
          </a:xfrm>
          <a:prstGeom prst="rect">
            <a:avLst/>
          </a:prstGeom>
        </p:spPr>
        <p:txBody>
          <a:bodyPr vert="horz" wrap="square" lIns="0" tIns="17145" rIns="0" bIns="0" rtlCol="0" anchor="t" anchorCtr="0">
            <a:spAutoFit/>
          </a:bodyPr>
          <a:lstStyle/>
          <a:p>
            <a:pPr algn="ctr">
              <a:lnSpc>
                <a:spcPct val="90000"/>
              </a:lnSpc>
              <a:buClr>
                <a:srgbClr val="F40000"/>
              </a:buClr>
            </a:pPr>
            <a:r>
              <a:rPr lang="ja-JP" altLang="en-US" sz="1400" b="1">
                <a:latin typeface="Yu Gothic" panose="020B0400000000000000" pitchFamily="34" charset="-128"/>
                <a:ea typeface="Yu Gothic" panose="020B0400000000000000" pitchFamily="34" charset="-128"/>
                <a:cs typeface="Hellix SemiBold"/>
              </a:rPr>
              <a:t>ヒューオン </a:t>
            </a:r>
            <a:r>
              <a:rPr lang="en-US" altLang="ja-JP" sz="1400" b="1" dirty="0">
                <a:latin typeface="Yu Gothic" panose="020B0400000000000000" pitchFamily="34" charset="-128"/>
                <a:ea typeface="Yu Gothic" panose="020B0400000000000000" pitchFamily="34" charset="-128"/>
                <a:cs typeface="Hellix SemiBold"/>
              </a:rPr>
              <a:t>/ </a:t>
            </a:r>
            <a:r>
              <a:rPr lang="ja-JP" altLang="en-US" sz="1400" b="1">
                <a:latin typeface="Yu Gothic" panose="020B0400000000000000" pitchFamily="34" charset="-128"/>
                <a:ea typeface="Yu Gothic" panose="020B0400000000000000" pitchFamily="34" charset="-128"/>
                <a:cs typeface="Hellix SemiBold"/>
              </a:rPr>
              <a:t>チャネル</a:t>
            </a:r>
            <a:endParaRPr lang="en-US" sz="1400" b="1" dirty="0">
              <a:latin typeface="Yu Gothic" panose="020B0400000000000000" pitchFamily="34" charset="-128"/>
              <a:ea typeface="Yu Gothic" panose="020B0400000000000000" pitchFamily="34" charset="-128"/>
              <a:cs typeface="Hellix SemiBold"/>
            </a:endParaRPr>
          </a:p>
        </p:txBody>
      </p:sp>
      <p:sp>
        <p:nvSpPr>
          <p:cNvPr id="7" name="object 58">
            <a:extLst>
              <a:ext uri="{FF2B5EF4-FFF2-40B4-BE49-F238E27FC236}">
                <a16:creationId xmlns:a16="http://schemas.microsoft.com/office/drawing/2014/main" id="{E6DE32CD-2799-7EE9-98D4-DE0D0FF49DD2}"/>
              </a:ext>
            </a:extLst>
          </p:cNvPr>
          <p:cNvSpPr txBox="1"/>
          <p:nvPr/>
        </p:nvSpPr>
        <p:spPr>
          <a:xfrm>
            <a:off x="6180524" y="4694290"/>
            <a:ext cx="1419362" cy="405111"/>
          </a:xfrm>
          <a:prstGeom prst="rect">
            <a:avLst/>
          </a:prstGeom>
        </p:spPr>
        <p:txBody>
          <a:bodyPr vert="horz" wrap="square" lIns="0" tIns="17145" rIns="0" bIns="0" rtlCol="0" anchor="t" anchorCtr="0">
            <a:spAutoFit/>
          </a:bodyPr>
          <a:lstStyle/>
          <a:p>
            <a:pPr algn="ctr">
              <a:lnSpc>
                <a:spcPct val="90000"/>
              </a:lnSpc>
              <a:buClr>
                <a:srgbClr val="F40000"/>
              </a:buClr>
            </a:pPr>
            <a:r>
              <a:rPr lang="ja-JP" altLang="en-US" sz="1400" b="1">
                <a:latin typeface="Yu Gothic" panose="020B0400000000000000" pitchFamily="34" charset="-128"/>
                <a:ea typeface="Yu Gothic" panose="020B0400000000000000" pitchFamily="34" charset="-128"/>
                <a:cs typeface="Hellix SemiBold"/>
              </a:rPr>
              <a:t>ダーウェント・ヴァレー</a:t>
            </a:r>
            <a:endParaRPr lang="en-US" sz="1400" b="1" dirty="0">
              <a:latin typeface="Yu Gothic" panose="020B0400000000000000" pitchFamily="34" charset="-128"/>
              <a:ea typeface="Yu Gothic" panose="020B0400000000000000" pitchFamily="34" charset="-128"/>
              <a:cs typeface="Hellix SemiBold"/>
            </a:endParaRPr>
          </a:p>
        </p:txBody>
      </p:sp>
      <p:sp>
        <p:nvSpPr>
          <p:cNvPr id="8" name="object 58">
            <a:extLst>
              <a:ext uri="{FF2B5EF4-FFF2-40B4-BE49-F238E27FC236}">
                <a16:creationId xmlns:a16="http://schemas.microsoft.com/office/drawing/2014/main" id="{B0DF9642-0C45-7867-BE77-E2C500A8A46D}"/>
              </a:ext>
            </a:extLst>
          </p:cNvPr>
          <p:cNvSpPr txBox="1"/>
          <p:nvPr/>
        </p:nvSpPr>
        <p:spPr>
          <a:xfrm>
            <a:off x="7158236" y="3964712"/>
            <a:ext cx="1871820" cy="212751"/>
          </a:xfrm>
          <a:prstGeom prst="rect">
            <a:avLst/>
          </a:prstGeom>
        </p:spPr>
        <p:txBody>
          <a:bodyPr vert="horz" wrap="square" lIns="0" tIns="17145" rIns="0" bIns="0" rtlCol="0" anchor="t" anchorCtr="0">
            <a:spAutoFit/>
          </a:bodyPr>
          <a:lstStyle/>
          <a:p>
            <a:pPr algn="ctr">
              <a:lnSpc>
                <a:spcPct val="90000"/>
              </a:lnSpc>
              <a:buClr>
                <a:srgbClr val="F40000"/>
              </a:buClr>
            </a:pPr>
            <a:r>
              <a:rPr lang="ja-JP" altLang="en-US" sz="1400" b="1">
                <a:latin typeface="Yu Gothic" panose="020B0400000000000000" pitchFamily="34" charset="-128"/>
                <a:ea typeface="Yu Gothic" panose="020B0400000000000000" pitchFamily="34" charset="-128"/>
                <a:cs typeface="Hellix SemiBold"/>
              </a:rPr>
              <a:t>コールリバー・バレー</a:t>
            </a:r>
            <a:endParaRPr lang="en-US" sz="1400" b="1" dirty="0">
              <a:latin typeface="Yu Gothic" panose="020B0400000000000000" pitchFamily="34" charset="-128"/>
              <a:ea typeface="Yu Gothic" panose="020B0400000000000000" pitchFamily="34" charset="-128"/>
              <a:cs typeface="Hellix SemiBold"/>
            </a:endParaRPr>
          </a:p>
        </p:txBody>
      </p:sp>
      <p:sp>
        <p:nvSpPr>
          <p:cNvPr id="9" name="object 58">
            <a:extLst>
              <a:ext uri="{FF2B5EF4-FFF2-40B4-BE49-F238E27FC236}">
                <a16:creationId xmlns:a16="http://schemas.microsoft.com/office/drawing/2014/main" id="{B45A7A35-5338-3D65-73D8-4E1983B92703}"/>
              </a:ext>
            </a:extLst>
          </p:cNvPr>
          <p:cNvSpPr txBox="1"/>
          <p:nvPr/>
        </p:nvSpPr>
        <p:spPr>
          <a:xfrm>
            <a:off x="10007442" y="2942434"/>
            <a:ext cx="1270158" cy="211212"/>
          </a:xfrm>
          <a:prstGeom prst="rect">
            <a:avLst/>
          </a:prstGeom>
        </p:spPr>
        <p:txBody>
          <a:bodyPr vert="horz" wrap="square" lIns="0" tIns="17145" rIns="0" bIns="0" rtlCol="0" anchor="t" anchorCtr="0">
            <a:spAutoFit/>
          </a:bodyPr>
          <a:lstStyle/>
          <a:p>
            <a:pPr algn="ctr">
              <a:lnSpc>
                <a:spcPct val="90000"/>
              </a:lnSpc>
              <a:buClr>
                <a:srgbClr val="F40000"/>
              </a:buClr>
            </a:pPr>
            <a:r>
              <a:rPr lang="ja-JP" altLang="en-US" sz="1400" b="1">
                <a:latin typeface="Yu Gothic" panose="020B0400000000000000" pitchFamily="34" charset="-128"/>
                <a:ea typeface="Yu Gothic" panose="020B0400000000000000" pitchFamily="34" charset="-128"/>
                <a:cs typeface="Hellix SemiBold"/>
              </a:rPr>
              <a:t>東海岸</a:t>
            </a:r>
            <a:endParaRPr lang="en-US" sz="1400" b="1" dirty="0">
              <a:latin typeface="Yu Gothic" panose="020B0400000000000000" pitchFamily="34" charset="-128"/>
              <a:ea typeface="Yu Gothic" panose="020B0400000000000000" pitchFamily="34" charset="-128"/>
              <a:cs typeface="Hellix SemiBold"/>
            </a:endParaRPr>
          </a:p>
        </p:txBody>
      </p:sp>
      <p:sp>
        <p:nvSpPr>
          <p:cNvPr id="10" name="object 58">
            <a:extLst>
              <a:ext uri="{FF2B5EF4-FFF2-40B4-BE49-F238E27FC236}">
                <a16:creationId xmlns:a16="http://schemas.microsoft.com/office/drawing/2014/main" id="{ABDEDE6C-425C-6CAF-0498-C1DB34FFFE1E}"/>
              </a:ext>
            </a:extLst>
          </p:cNvPr>
          <p:cNvSpPr txBox="1"/>
          <p:nvPr/>
        </p:nvSpPr>
        <p:spPr>
          <a:xfrm>
            <a:off x="5605133" y="1467582"/>
            <a:ext cx="1871820" cy="211212"/>
          </a:xfrm>
          <a:prstGeom prst="rect">
            <a:avLst/>
          </a:prstGeom>
        </p:spPr>
        <p:txBody>
          <a:bodyPr vert="horz" wrap="square" lIns="0" tIns="17145" rIns="0" bIns="0" rtlCol="0" anchor="t" anchorCtr="0">
            <a:spAutoFit/>
          </a:bodyPr>
          <a:lstStyle/>
          <a:p>
            <a:pPr algn="ctr">
              <a:lnSpc>
                <a:spcPct val="90000"/>
              </a:lnSpc>
              <a:buClr>
                <a:srgbClr val="F40000"/>
              </a:buClr>
            </a:pPr>
            <a:r>
              <a:rPr lang="ja-JP" altLang="en-US" sz="1400" b="1">
                <a:latin typeface="Yu Gothic" panose="020B0400000000000000" pitchFamily="34" charset="-128"/>
                <a:ea typeface="Yu Gothic" panose="020B0400000000000000" pitchFamily="34" charset="-128"/>
                <a:cs typeface="Hellix SemiBold"/>
              </a:rPr>
              <a:t>北西部</a:t>
            </a:r>
            <a:endParaRPr lang="en-US" sz="1400" b="1" dirty="0">
              <a:latin typeface="Yu Gothic" panose="020B0400000000000000" pitchFamily="34" charset="-128"/>
              <a:ea typeface="Yu Gothic" panose="020B0400000000000000" pitchFamily="34" charset="-128"/>
              <a:cs typeface="Hellix SemiBold"/>
            </a:endParaRPr>
          </a:p>
        </p:txBody>
      </p:sp>
      <p:sp>
        <p:nvSpPr>
          <p:cNvPr id="11" name="object 58">
            <a:extLst>
              <a:ext uri="{FF2B5EF4-FFF2-40B4-BE49-F238E27FC236}">
                <a16:creationId xmlns:a16="http://schemas.microsoft.com/office/drawing/2014/main" id="{6880D045-90FA-0BCD-37D9-EC9706689C75}"/>
              </a:ext>
            </a:extLst>
          </p:cNvPr>
          <p:cNvSpPr txBox="1"/>
          <p:nvPr/>
        </p:nvSpPr>
        <p:spPr>
          <a:xfrm>
            <a:off x="9044693" y="1365611"/>
            <a:ext cx="907027" cy="406650"/>
          </a:xfrm>
          <a:prstGeom prst="rect">
            <a:avLst/>
          </a:prstGeom>
        </p:spPr>
        <p:txBody>
          <a:bodyPr vert="horz" wrap="square" lIns="0" tIns="17145" rIns="0" bIns="0" rtlCol="0" anchor="t" anchorCtr="0">
            <a:spAutoFit/>
          </a:bodyPr>
          <a:lstStyle/>
          <a:p>
            <a:pPr algn="ctr">
              <a:lnSpc>
                <a:spcPct val="90000"/>
              </a:lnSpc>
              <a:buClr>
                <a:srgbClr val="F40000"/>
              </a:buClr>
            </a:pPr>
            <a:r>
              <a:rPr lang="ja-JP" altLang="en-US" sz="1400" b="1">
                <a:latin typeface="Yu Gothic" panose="020B0400000000000000" pitchFamily="34" charset="-128"/>
                <a:ea typeface="Yu Gothic" panose="020B0400000000000000" pitchFamily="34" charset="-128"/>
                <a:cs typeface="Hellix SemiBold"/>
              </a:rPr>
              <a:t>パイパーズ・リバー</a:t>
            </a:r>
            <a:endParaRPr lang="en-US" sz="1400" b="1" dirty="0">
              <a:latin typeface="Yu Gothic" panose="020B0400000000000000" pitchFamily="34" charset="-128"/>
              <a:ea typeface="Yu Gothic" panose="020B0400000000000000" pitchFamily="34" charset="-128"/>
              <a:cs typeface="Hellix SemiBold"/>
            </a:endParaRPr>
          </a:p>
        </p:txBody>
      </p:sp>
      <p:sp>
        <p:nvSpPr>
          <p:cNvPr id="12" name="object 58">
            <a:extLst>
              <a:ext uri="{FF2B5EF4-FFF2-40B4-BE49-F238E27FC236}">
                <a16:creationId xmlns:a16="http://schemas.microsoft.com/office/drawing/2014/main" id="{43E05730-C751-D9D1-8AC6-CEFB0C789CA3}"/>
              </a:ext>
            </a:extLst>
          </p:cNvPr>
          <p:cNvSpPr txBox="1"/>
          <p:nvPr/>
        </p:nvSpPr>
        <p:spPr>
          <a:xfrm>
            <a:off x="7337812" y="2349793"/>
            <a:ext cx="1962152" cy="211212"/>
          </a:xfrm>
          <a:prstGeom prst="rect">
            <a:avLst/>
          </a:prstGeom>
        </p:spPr>
        <p:txBody>
          <a:bodyPr vert="horz" wrap="square" lIns="0" tIns="17145" rIns="0" bIns="0" rtlCol="0" anchor="t" anchorCtr="0">
            <a:spAutoFit/>
          </a:bodyPr>
          <a:lstStyle/>
          <a:p>
            <a:pPr algn="ctr">
              <a:lnSpc>
                <a:spcPct val="90000"/>
              </a:lnSpc>
              <a:buClr>
                <a:srgbClr val="F40000"/>
              </a:buClr>
            </a:pPr>
            <a:r>
              <a:rPr lang="ja-JP" altLang="en-US" sz="1400" b="1">
                <a:latin typeface="Yu Gothic" panose="020B0400000000000000" pitchFamily="34" charset="-128"/>
                <a:ea typeface="Yu Gothic" panose="020B0400000000000000" pitchFamily="34" charset="-128"/>
                <a:cs typeface="Hellix SemiBold"/>
              </a:rPr>
              <a:t>テイマー・バレー</a:t>
            </a:r>
            <a:endParaRPr lang="en-US" sz="1400" b="1" dirty="0">
              <a:latin typeface="Yu Gothic" panose="020B0400000000000000" pitchFamily="34" charset="-128"/>
              <a:ea typeface="Yu Gothic" panose="020B0400000000000000" pitchFamily="34" charset="-128"/>
              <a:cs typeface="Hellix SemiBold"/>
            </a:endParaRPr>
          </a:p>
        </p:txBody>
      </p:sp>
      <p:sp>
        <p:nvSpPr>
          <p:cNvPr id="13" name="Title 2">
            <a:extLst>
              <a:ext uri="{FF2B5EF4-FFF2-40B4-BE49-F238E27FC236}">
                <a16:creationId xmlns:a16="http://schemas.microsoft.com/office/drawing/2014/main" id="{B9EB7ED7-21F9-C8DF-88BE-AC755CFCEEA1}"/>
              </a:ext>
            </a:extLst>
          </p:cNvPr>
          <p:cNvSpPr txBox="1">
            <a:spLocks/>
          </p:cNvSpPr>
          <p:nvPr/>
        </p:nvSpPr>
        <p:spPr>
          <a:xfrm>
            <a:off x="626166" y="1365611"/>
            <a:ext cx="2641826" cy="1325562"/>
          </a:xfrm>
          <a:prstGeom prst="rect">
            <a:avLst/>
          </a:prstGeom>
        </p:spPr>
        <p:txBody>
          <a:bodyPr vert="horz" lIns="0" tIns="0" rIns="0" bIns="0" rtlCol="0" anchor="t" anchorCtr="0">
            <a:noAutofit/>
          </a:bodyPr>
          <a:lstStyle>
            <a:lvl1pPr algn="l" defTabSz="914453" rtl="0" eaLnBrk="1" latinLnBrk="0" hangingPunct="1">
              <a:lnSpc>
                <a:spcPct val="80000"/>
              </a:lnSpc>
              <a:spcBef>
                <a:spcPct val="0"/>
              </a:spcBef>
              <a:buNone/>
              <a:defRPr sz="5440" b="0" i="0" kern="1200" cap="all" baseline="0">
                <a:solidFill>
                  <a:schemeClr val="bg1"/>
                </a:solidFill>
                <a:latin typeface="Neue Haas Grotesk Text Pro" panose="020B0504020202020204" pitchFamily="34" charset="77"/>
                <a:ea typeface="Inter Display" panose="02000503000000020004" pitchFamily="2" charset="0"/>
                <a:cs typeface="Inter Display" panose="02000503000000020004" pitchFamily="2" charset="0"/>
              </a:defRPr>
            </a:lvl1pPr>
          </a:lstStyle>
          <a:p>
            <a:r>
              <a:rPr lang="ja-JP" altLang="en-US" sz="3200">
                <a:solidFill>
                  <a:schemeClr val="accent3"/>
                </a:solidFill>
                <a:latin typeface="Yu Gothic Medium" panose="020B0400000000000000" pitchFamily="34" charset="-128"/>
                <a:ea typeface="Yu Gothic Medium" panose="020B0400000000000000" pitchFamily="34" charset="-128"/>
              </a:rPr>
              <a:t>ワイン産地</a:t>
            </a:r>
            <a:endParaRPr lang="en-US" sz="3200" dirty="0">
              <a:solidFill>
                <a:schemeClr val="accent3"/>
              </a:solidFill>
              <a:latin typeface="Yu Gothic Medium" panose="020B0400000000000000" pitchFamily="34" charset="-128"/>
              <a:ea typeface="Yu Gothic Medium" panose="020B0400000000000000" pitchFamily="34" charset="-128"/>
            </a:endParaRPr>
          </a:p>
        </p:txBody>
      </p:sp>
    </p:spTree>
    <p:extLst>
      <p:ext uri="{BB962C8B-B14F-4D97-AF65-F5344CB8AC3E}">
        <p14:creationId xmlns:p14="http://schemas.microsoft.com/office/powerpoint/2010/main" val="3980614271"/>
      </p:ext>
    </p:extLst>
  </p:cSld>
  <p:clrMapOvr>
    <a:masterClrMapping/>
  </p:clrMapOvr>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a:extLst>
              <a:ext uri="{FF2B5EF4-FFF2-40B4-BE49-F238E27FC236}">
                <a16:creationId xmlns:a16="http://schemas.microsoft.com/office/drawing/2014/main" id="{82CF508A-2E67-5140-E925-74090ED3EE77}"/>
              </a:ext>
            </a:extLst>
          </p:cNvPr>
          <p:cNvPicPr>
            <a:picLocks noGrp="1" noChangeAspect="1"/>
          </p:cNvPicPr>
          <p:nvPr>
            <p:ph type="pic" sz="quarter" idx="10"/>
          </p:nvPr>
        </p:nvPicPr>
        <p:blipFill>
          <a:blip r:embed="rId3" cstate="screen">
            <a:extLst>
              <a:ext uri="{28A0092B-C50C-407E-A947-70E740481C1C}">
                <a14:useLocalDpi xmlns:a14="http://schemas.microsoft.com/office/drawing/2010/main"/>
              </a:ext>
            </a:extLst>
          </a:blip>
          <a:srcRect/>
          <a:stretch/>
        </p:blipFill>
        <p:spPr/>
      </p:pic>
      <p:sp>
        <p:nvSpPr>
          <p:cNvPr id="4" name="Text Placeholder 3">
            <a:extLst>
              <a:ext uri="{FF2B5EF4-FFF2-40B4-BE49-F238E27FC236}">
                <a16:creationId xmlns:a16="http://schemas.microsoft.com/office/drawing/2014/main" id="{7BB42F69-DEB7-5773-3A65-BA146BCF38AA}"/>
              </a:ext>
            </a:extLst>
          </p:cNvPr>
          <p:cNvSpPr>
            <a:spLocks noGrp="1"/>
          </p:cNvSpPr>
          <p:nvPr>
            <p:ph type="body" sz="quarter" idx="12"/>
          </p:nvPr>
        </p:nvSpPr>
        <p:spPr>
          <a:xfrm>
            <a:off x="6456363" y="2732668"/>
            <a:ext cx="4829691" cy="1530521"/>
          </a:xfrm>
        </p:spPr>
        <p:txBody>
          <a:bodyPr/>
          <a:lstStyle/>
          <a:p>
            <a:r>
              <a:rPr lang="ja-JP" altLang="en-US" sz="1800" dirty="0">
                <a:latin typeface="Yu Gothic Medium" panose="020B0400000000000000" pitchFamily="34" charset="-128"/>
                <a:ea typeface="Yu Gothic Medium" panose="020B0400000000000000" pitchFamily="34" charset="-128"/>
              </a:rPr>
              <a:t>上質な冷涼気候の地域</a:t>
            </a:r>
          </a:p>
          <a:p>
            <a:r>
              <a:rPr lang="ja-JP" altLang="en-US" sz="1800" dirty="0">
                <a:latin typeface="Yu Gothic Medium" panose="020B0400000000000000" pitchFamily="34" charset="-128"/>
                <a:ea typeface="Yu Gothic Medium" panose="020B0400000000000000" pitchFamily="34" charset="-128"/>
              </a:rPr>
              <a:t>スパークリング・ワインのワンダーランド</a:t>
            </a:r>
          </a:p>
          <a:p>
            <a:r>
              <a:rPr lang="ja-JP" altLang="en-US" sz="1800" dirty="0">
                <a:latin typeface="Yu Gothic Medium" panose="020B0400000000000000" pitchFamily="34" charset="-128"/>
                <a:ea typeface="Yu Gothic Medium" panose="020B0400000000000000" pitchFamily="34" charset="-128"/>
              </a:rPr>
              <a:t>グルメパラダイス</a:t>
            </a:r>
            <a:endParaRPr lang="en-AU" sz="1800" dirty="0">
              <a:latin typeface="Yu Gothic Medium" panose="020B0400000000000000" pitchFamily="34" charset="-128"/>
              <a:ea typeface="Yu Gothic Medium" panose="020B0400000000000000" pitchFamily="34" charset="-128"/>
            </a:endParaRPr>
          </a:p>
        </p:txBody>
      </p:sp>
      <p:sp>
        <p:nvSpPr>
          <p:cNvPr id="5" name="Text Placeholder 4">
            <a:extLst>
              <a:ext uri="{FF2B5EF4-FFF2-40B4-BE49-F238E27FC236}">
                <a16:creationId xmlns:a16="http://schemas.microsoft.com/office/drawing/2014/main" id="{19C3A12B-310C-87C5-933B-3A4543C5D38A}"/>
              </a:ext>
            </a:extLst>
          </p:cNvPr>
          <p:cNvSpPr>
            <a:spLocks noGrp="1"/>
          </p:cNvSpPr>
          <p:nvPr>
            <p:ph type="body" sz="quarter" idx="13"/>
          </p:nvPr>
        </p:nvSpPr>
        <p:spPr/>
        <p:txBody>
          <a:bodyPr/>
          <a:lstStyle/>
          <a:p>
            <a:r>
              <a:rPr lang="ja-JP" altLang="en-US">
                <a:solidFill>
                  <a:schemeClr val="accent1"/>
                </a:solidFill>
                <a:latin typeface="Yu Gothic Medium" panose="020B0400000000000000" pitchFamily="34" charset="-128"/>
                <a:ea typeface="Yu Gothic Medium" panose="020B0400000000000000" pitchFamily="34" charset="-128"/>
              </a:rPr>
              <a:t>タスマニア</a:t>
            </a:r>
            <a:endParaRPr lang="en-US" dirty="0">
              <a:solidFill>
                <a:schemeClr val="accent1"/>
              </a:solidFill>
              <a:latin typeface="Yu Gothic Medium" panose="020B0400000000000000" pitchFamily="34" charset="-128"/>
              <a:ea typeface="Yu Gothic Medium" panose="020B0400000000000000" pitchFamily="34" charset="-128"/>
            </a:endParaRPr>
          </a:p>
        </p:txBody>
      </p:sp>
    </p:spTree>
    <p:extLst>
      <p:ext uri="{BB962C8B-B14F-4D97-AF65-F5344CB8AC3E}">
        <p14:creationId xmlns:p14="http://schemas.microsoft.com/office/powerpoint/2010/main" val="4214765211"/>
      </p:ext>
    </p:extLst>
  </p:cSld>
  <p:clrMapOvr>
    <a:masterClrMapping/>
  </p:clrMapOvr>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Placeholder 9">
            <a:extLst>
              <a:ext uri="{FF2B5EF4-FFF2-40B4-BE49-F238E27FC236}">
                <a16:creationId xmlns:a16="http://schemas.microsoft.com/office/drawing/2014/main" id="{4C7EF018-9C6F-918F-D725-8186D746745E}"/>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l="12503" r="27538"/>
          <a:stretch/>
        </p:blipFill>
        <p:spPr>
          <a:xfrm>
            <a:off x="-1" y="7938"/>
            <a:ext cx="6172200" cy="6850062"/>
          </a:xfrm>
        </p:spPr>
      </p:pic>
      <p:sp>
        <p:nvSpPr>
          <p:cNvPr id="15" name="TextBox 14">
            <a:extLst>
              <a:ext uri="{FF2B5EF4-FFF2-40B4-BE49-F238E27FC236}">
                <a16:creationId xmlns:a16="http://schemas.microsoft.com/office/drawing/2014/main" id="{5AE45E31-0881-4BC3-BBD0-80BFC043631D}"/>
              </a:ext>
            </a:extLst>
          </p:cNvPr>
          <p:cNvSpPr txBox="1"/>
          <p:nvPr/>
        </p:nvSpPr>
        <p:spPr>
          <a:xfrm>
            <a:off x="527854" y="1262672"/>
            <a:ext cx="5183398" cy="1077218"/>
          </a:xfrm>
          <a:prstGeom prst="rect">
            <a:avLst/>
          </a:prstGeom>
          <a:noFill/>
        </p:spPr>
        <p:txBody>
          <a:bodyPr wrap="square" rtlCol="0">
            <a:spAutoFit/>
          </a:bodyPr>
          <a:lstStyle/>
          <a:p>
            <a:pPr algn="l"/>
            <a:r>
              <a:rPr lang="ja-JP" altLang="en-US" sz="3200">
                <a:solidFill>
                  <a:schemeClr val="bg1"/>
                </a:solidFill>
                <a:effectLst/>
                <a:latin typeface="Yu Gothic Medium" panose="020B0400000000000000" pitchFamily="34" charset="-128"/>
                <a:ea typeface="Yu Gothic Medium" panose="020B0400000000000000" pitchFamily="34" charset="-128"/>
                <a:cs typeface="Inter Display" panose="02000503000000020004" pitchFamily="2" charset="0"/>
              </a:rPr>
              <a:t>温和気候</a:t>
            </a:r>
          </a:p>
          <a:p>
            <a:pPr algn="l"/>
            <a:endParaRPr lang="en-US" sz="3200" dirty="0">
              <a:solidFill>
                <a:schemeClr val="bg1"/>
              </a:solidFill>
              <a:effectLst/>
              <a:latin typeface="Yu Gothic Medium" panose="020B0400000000000000" pitchFamily="34" charset="-128"/>
              <a:ea typeface="Yu Gothic Medium" panose="020B0400000000000000" pitchFamily="34" charset="-128"/>
              <a:cs typeface="Inter Display" panose="02000503000000020004" pitchFamily="2" charset="0"/>
            </a:endParaRPr>
          </a:p>
        </p:txBody>
      </p:sp>
      <p:sp>
        <p:nvSpPr>
          <p:cNvPr id="16" name="TextBox 15">
            <a:extLst>
              <a:ext uri="{FF2B5EF4-FFF2-40B4-BE49-F238E27FC236}">
                <a16:creationId xmlns:a16="http://schemas.microsoft.com/office/drawing/2014/main" id="{CC609344-2BCA-0BF4-DFDF-8EA1923F4DA5}"/>
              </a:ext>
            </a:extLst>
          </p:cNvPr>
          <p:cNvSpPr txBox="1"/>
          <p:nvPr/>
        </p:nvSpPr>
        <p:spPr>
          <a:xfrm>
            <a:off x="527854" y="1888323"/>
            <a:ext cx="3849274" cy="536942"/>
          </a:xfrm>
          <a:prstGeom prst="rect">
            <a:avLst/>
          </a:prstGeom>
          <a:noFill/>
        </p:spPr>
        <p:txBody>
          <a:bodyPr wrap="square" rtlCol="0">
            <a:spAutoFit/>
          </a:bodyPr>
          <a:lstStyle/>
          <a:p>
            <a:pPr>
              <a:lnSpc>
                <a:spcPct val="90000"/>
              </a:lnSpc>
            </a:pPr>
            <a:r>
              <a:rPr lang="ja-JP" altLang="en-US" sz="1600">
                <a:solidFill>
                  <a:schemeClr val="bg1"/>
                </a:solidFill>
                <a:latin typeface="Yu Gothic Medium" panose="020B0400000000000000" pitchFamily="34" charset="-128"/>
                <a:ea typeface="Yu Gothic Medium" panose="020B0400000000000000" pitchFamily="34" charset="-128"/>
              </a:rPr>
              <a:t>タスマン海、バス海峡、インド洋からの</a:t>
            </a:r>
          </a:p>
          <a:p>
            <a:pPr>
              <a:lnSpc>
                <a:spcPct val="90000"/>
              </a:lnSpc>
            </a:pPr>
            <a:r>
              <a:rPr lang="ja-JP" altLang="en-US" sz="1600">
                <a:solidFill>
                  <a:schemeClr val="bg1"/>
                </a:solidFill>
                <a:latin typeface="Yu Gothic Medium" panose="020B0400000000000000" pitchFamily="34" charset="-128"/>
                <a:ea typeface="Yu Gothic Medium" panose="020B0400000000000000" pitchFamily="34" charset="-128"/>
              </a:rPr>
              <a:t>海洋気候の影響を受ける。</a:t>
            </a:r>
            <a:endParaRPr lang="en-AU" sz="1600" dirty="0">
              <a:solidFill>
                <a:schemeClr val="bg1"/>
              </a:solidFill>
              <a:latin typeface="Yu Gothic Medium" panose="020B0400000000000000" pitchFamily="34" charset="-128"/>
              <a:ea typeface="Yu Gothic Medium" panose="020B0400000000000000" pitchFamily="34" charset="-128"/>
            </a:endParaRPr>
          </a:p>
        </p:txBody>
      </p:sp>
      <p:cxnSp>
        <p:nvCxnSpPr>
          <p:cNvPr id="18" name="Straight Connector 17">
            <a:extLst>
              <a:ext uri="{FF2B5EF4-FFF2-40B4-BE49-F238E27FC236}">
                <a16:creationId xmlns:a16="http://schemas.microsoft.com/office/drawing/2014/main" id="{4A5A9356-B39E-3D80-A2ED-6E269825497B}"/>
              </a:ext>
            </a:extLst>
          </p:cNvPr>
          <p:cNvCxnSpPr>
            <a:cxnSpLocks/>
          </p:cNvCxnSpPr>
          <p:nvPr/>
        </p:nvCxnSpPr>
        <p:spPr>
          <a:xfrm flipH="1">
            <a:off x="8610168" y="-119548"/>
            <a:ext cx="2162815" cy="7199078"/>
          </a:xfrm>
          <a:prstGeom prst="line">
            <a:avLst/>
          </a:prstGeom>
          <a:ln w="127000">
            <a:solidFill>
              <a:schemeClr val="accent2"/>
            </a:solidFill>
          </a:ln>
        </p:spPr>
        <p:style>
          <a:lnRef idx="1">
            <a:schemeClr val="accent1"/>
          </a:lnRef>
          <a:fillRef idx="0">
            <a:schemeClr val="accent1"/>
          </a:fillRef>
          <a:effectRef idx="0">
            <a:schemeClr val="accent1"/>
          </a:effectRef>
          <a:fontRef idx="minor">
            <a:schemeClr val="tx1"/>
          </a:fontRef>
        </p:style>
      </p:cxnSp>
      <p:sp>
        <p:nvSpPr>
          <p:cNvPr id="19" name="Text Placeholder 9">
            <a:extLst>
              <a:ext uri="{FF2B5EF4-FFF2-40B4-BE49-F238E27FC236}">
                <a16:creationId xmlns:a16="http://schemas.microsoft.com/office/drawing/2014/main" id="{1F2D2688-D25F-A62E-85BD-F41E1535E4A8}"/>
              </a:ext>
            </a:extLst>
          </p:cNvPr>
          <p:cNvSpPr txBox="1">
            <a:spLocks/>
          </p:cNvSpPr>
          <p:nvPr/>
        </p:nvSpPr>
        <p:spPr>
          <a:xfrm>
            <a:off x="6369167" y="3748036"/>
            <a:ext cx="2858189" cy="1396204"/>
          </a:xfrm>
          <a:prstGeom prst="rect">
            <a:avLst/>
          </a:prstGeom>
        </p:spPr>
        <p:txBody>
          <a:bodyPr vert="horz" lIns="0" tIns="0" rIns="0" bIns="0" rtlCol="0" anchor="b">
            <a:noAutofit/>
          </a:bodyPr>
          <a:lstStyle>
            <a:lvl1pPr marL="0" indent="0" algn="l" defTabSz="914453" rtl="0" eaLnBrk="1" latinLnBrk="0" hangingPunct="1">
              <a:lnSpc>
                <a:spcPct val="100000"/>
              </a:lnSpc>
              <a:spcBef>
                <a:spcPts val="544"/>
              </a:spcBef>
              <a:buClr>
                <a:schemeClr val="accent4"/>
              </a:buClr>
              <a:buFontTx/>
              <a:buNone/>
              <a:defRPr sz="2800" b="0" i="0" kern="1200">
                <a:solidFill>
                  <a:schemeClr val="bg1">
                    <a:lumMod val="95000"/>
                  </a:schemeClr>
                </a:solidFill>
                <a:latin typeface="Neue Haas Grotesk Text Pro" panose="020B0504020202020204" pitchFamily="34" charset="77"/>
                <a:ea typeface="Inter Display" panose="02000503000000020004" pitchFamily="2" charset="0"/>
                <a:cs typeface="Inter Display" panose="02000503000000020004" pitchFamily="2" charset="0"/>
              </a:defRPr>
            </a:lvl1pPr>
            <a:lvl2pPr marL="422550" indent="-259245" algn="l" defTabSz="914453" rtl="0" eaLnBrk="1" latinLnBrk="0" hangingPunct="1">
              <a:lnSpc>
                <a:spcPct val="100000"/>
              </a:lnSpc>
              <a:spcBef>
                <a:spcPct val="0"/>
              </a:spcBef>
              <a:buClrTx/>
              <a:buFont typeface="Arial" panose="020B0604020202020204" pitchFamily="34" charset="0"/>
              <a:buChar char="•"/>
              <a:defRPr sz="1634" b="0" i="0" kern="1200">
                <a:solidFill>
                  <a:schemeClr val="tx1"/>
                </a:solidFill>
                <a:latin typeface="Inter Display" panose="02000503000000020004" pitchFamily="2" charset="0"/>
                <a:ea typeface="Inter Display" panose="02000503000000020004" pitchFamily="2" charset="0"/>
                <a:cs typeface="Inter Display" panose="02000503000000020004" pitchFamily="2" charset="0"/>
              </a:defRPr>
            </a:lvl2pPr>
            <a:lvl3pPr marL="585854" indent="-259245" algn="l" defTabSz="914453" rtl="0" eaLnBrk="1" latinLnBrk="0" hangingPunct="1">
              <a:lnSpc>
                <a:spcPct val="100000"/>
              </a:lnSpc>
              <a:spcBef>
                <a:spcPct val="0"/>
              </a:spcBef>
              <a:buClrTx/>
              <a:buFont typeface="Arial" panose="020B0604020202020204" pitchFamily="34" charset="0"/>
              <a:buChar char="•"/>
              <a:defRPr sz="1634" b="0" i="0" kern="1200">
                <a:solidFill>
                  <a:schemeClr val="tx1"/>
                </a:solidFill>
                <a:latin typeface="Inter Display" panose="02000503000000020004" pitchFamily="2" charset="0"/>
                <a:ea typeface="Inter Display" panose="02000503000000020004" pitchFamily="2" charset="0"/>
                <a:cs typeface="Inter Display" panose="02000503000000020004" pitchFamily="2" charset="0"/>
              </a:defRPr>
            </a:lvl3pPr>
            <a:lvl4pPr marL="749159" indent="-259245" algn="l" defTabSz="914453" rtl="0" eaLnBrk="1" latinLnBrk="0" hangingPunct="1">
              <a:lnSpc>
                <a:spcPct val="100000"/>
              </a:lnSpc>
              <a:spcBef>
                <a:spcPct val="0"/>
              </a:spcBef>
              <a:buClrTx/>
              <a:buFont typeface="Arial" panose="020B0604020202020204" pitchFamily="34" charset="0"/>
              <a:buChar char="•"/>
              <a:defRPr sz="1634" b="0" i="0" kern="1200">
                <a:solidFill>
                  <a:schemeClr val="tx1"/>
                </a:solidFill>
                <a:latin typeface="Inter Display" panose="02000503000000020004" pitchFamily="2" charset="0"/>
                <a:ea typeface="Inter Display" panose="02000503000000020004" pitchFamily="2" charset="0"/>
                <a:cs typeface="Inter Display" panose="02000503000000020004" pitchFamily="2" charset="0"/>
              </a:defRPr>
            </a:lvl4pPr>
            <a:lvl5pPr marL="912464" indent="-259245" algn="l" defTabSz="914453" rtl="0" eaLnBrk="1" latinLnBrk="0" hangingPunct="1">
              <a:lnSpc>
                <a:spcPct val="100000"/>
              </a:lnSpc>
              <a:spcBef>
                <a:spcPct val="0"/>
              </a:spcBef>
              <a:buClrTx/>
              <a:buFont typeface="Arial" panose="020B0604020202020204" pitchFamily="34" charset="0"/>
              <a:buChar char="•"/>
              <a:defRPr sz="1634" b="0" i="0" kern="1200">
                <a:solidFill>
                  <a:schemeClr val="tx1"/>
                </a:solidFill>
                <a:latin typeface="Inter Display" panose="02000503000000020004" pitchFamily="2" charset="0"/>
                <a:ea typeface="Inter Display" panose="02000503000000020004" pitchFamily="2" charset="0"/>
                <a:cs typeface="Inter Display" panose="02000503000000020004" pitchFamily="2" charset="0"/>
              </a:defRPr>
            </a:lvl5pPr>
            <a:lvl6pPr marL="2514748"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974"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01"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427"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ja-JP" altLang="en-US" b="1" dirty="0">
                <a:solidFill>
                  <a:schemeClr val="accent3"/>
                </a:solidFill>
                <a:latin typeface="Yu Gothic" panose="020B0400000000000000" pitchFamily="34" charset="-128"/>
                <a:ea typeface="Yu Gothic" panose="020B0400000000000000" pitchFamily="34" charset="-128"/>
              </a:rPr>
              <a:t>タスマニアの標高</a:t>
            </a:r>
            <a:endParaRPr lang="en-US" b="1" dirty="0">
              <a:solidFill>
                <a:schemeClr val="accent3"/>
              </a:solidFill>
              <a:latin typeface="Yu Gothic" panose="020B0400000000000000" pitchFamily="34" charset="-128"/>
              <a:ea typeface="Yu Gothic" panose="020B0400000000000000" pitchFamily="34" charset="-128"/>
            </a:endParaRPr>
          </a:p>
          <a:p>
            <a:r>
              <a:rPr lang="en-US" sz="1800" dirty="0">
                <a:solidFill>
                  <a:srgbClr val="B2D8BE"/>
                </a:solidFill>
                <a:latin typeface="Neue Haas Grotesk Text Pro" panose="020B0504020202020204" pitchFamily="34" charset="77"/>
              </a:rPr>
              <a:t>0–126M (0–4,147FT)</a:t>
            </a:r>
          </a:p>
          <a:p>
            <a:r>
              <a:rPr lang="ja-JP" altLang="en-US" sz="1400" dirty="0">
                <a:solidFill>
                  <a:srgbClr val="B2D8BE"/>
                </a:solidFill>
                <a:latin typeface="Yu Gothic Medium" panose="020B0400000000000000" pitchFamily="34" charset="-128"/>
                <a:ea typeface="Yu Gothic Medium" panose="020B0400000000000000" pitchFamily="34" charset="-128"/>
              </a:rPr>
              <a:t>ほとんどの畑が標高</a:t>
            </a:r>
            <a:r>
              <a:rPr lang="en-US" altLang="ja-JP" sz="1400" dirty="0">
                <a:solidFill>
                  <a:srgbClr val="B2D8BE"/>
                </a:solidFill>
                <a:latin typeface="Yu Gothic Medium" panose="020B0400000000000000" pitchFamily="34" charset="-128"/>
                <a:ea typeface="Yu Gothic Medium" panose="020B0400000000000000" pitchFamily="34" charset="-128"/>
              </a:rPr>
              <a:t>100</a:t>
            </a:r>
            <a:r>
              <a:rPr lang="en-US" sz="1400" dirty="0">
                <a:solidFill>
                  <a:srgbClr val="B2D8BE"/>
                </a:solidFill>
                <a:latin typeface="Yu Gothic Medium" panose="020B0400000000000000" pitchFamily="34" charset="-128"/>
                <a:ea typeface="Yu Gothic Medium" panose="020B0400000000000000" pitchFamily="34" charset="-128"/>
              </a:rPr>
              <a:t>M(328FT)</a:t>
            </a:r>
          </a:p>
          <a:p>
            <a:r>
              <a:rPr lang="ja-JP" altLang="en-US" sz="1400" dirty="0">
                <a:solidFill>
                  <a:srgbClr val="B2D8BE"/>
                </a:solidFill>
                <a:latin typeface="Yu Gothic Medium" panose="020B0400000000000000" pitchFamily="34" charset="-128"/>
                <a:ea typeface="Yu Gothic Medium" panose="020B0400000000000000" pitchFamily="34" charset="-128"/>
              </a:rPr>
              <a:t>以下のところにある</a:t>
            </a:r>
            <a:endParaRPr lang="en-US" sz="1400" dirty="0">
              <a:solidFill>
                <a:srgbClr val="B2D8BE"/>
              </a:solidFill>
              <a:latin typeface="Yu Gothic Medium" panose="020B0400000000000000" pitchFamily="34" charset="-128"/>
              <a:ea typeface="Yu Gothic Medium" panose="020B0400000000000000" pitchFamily="34" charset="-128"/>
            </a:endParaRPr>
          </a:p>
        </p:txBody>
      </p:sp>
      <p:cxnSp>
        <p:nvCxnSpPr>
          <p:cNvPr id="20" name="Straight Connector 19">
            <a:extLst>
              <a:ext uri="{FF2B5EF4-FFF2-40B4-BE49-F238E27FC236}">
                <a16:creationId xmlns:a16="http://schemas.microsoft.com/office/drawing/2014/main" id="{FC84DB84-6E4A-6F52-22C0-353962E71FB0}"/>
              </a:ext>
            </a:extLst>
          </p:cNvPr>
          <p:cNvCxnSpPr>
            <a:cxnSpLocks/>
          </p:cNvCxnSpPr>
          <p:nvPr/>
        </p:nvCxnSpPr>
        <p:spPr>
          <a:xfrm>
            <a:off x="7585173" y="6349251"/>
            <a:ext cx="965420" cy="0"/>
          </a:xfrm>
          <a:prstGeom prst="line">
            <a:avLst/>
          </a:prstGeom>
          <a:ln w="19050">
            <a:solidFill>
              <a:schemeClr val="tx1"/>
            </a:solidFill>
            <a:prstDash val="sysDot"/>
          </a:ln>
        </p:spPr>
        <p:style>
          <a:lnRef idx="2">
            <a:schemeClr val="accent1"/>
          </a:lnRef>
          <a:fillRef idx="0">
            <a:schemeClr val="accent1"/>
          </a:fillRef>
          <a:effectRef idx="1">
            <a:schemeClr val="accent1"/>
          </a:effectRef>
          <a:fontRef idx="minor">
            <a:schemeClr val="tx1"/>
          </a:fontRef>
        </p:style>
      </p:cxnSp>
      <p:cxnSp>
        <p:nvCxnSpPr>
          <p:cNvPr id="21" name="Straight Connector 20">
            <a:extLst>
              <a:ext uri="{FF2B5EF4-FFF2-40B4-BE49-F238E27FC236}">
                <a16:creationId xmlns:a16="http://schemas.microsoft.com/office/drawing/2014/main" id="{30948CE1-FE14-BC65-A004-98B00CA2D39B}"/>
              </a:ext>
            </a:extLst>
          </p:cNvPr>
          <p:cNvCxnSpPr>
            <a:cxnSpLocks/>
          </p:cNvCxnSpPr>
          <p:nvPr/>
        </p:nvCxnSpPr>
        <p:spPr>
          <a:xfrm flipV="1">
            <a:off x="7585173" y="5226250"/>
            <a:ext cx="0" cy="1123001"/>
          </a:xfrm>
          <a:prstGeom prst="line">
            <a:avLst/>
          </a:prstGeom>
          <a:ln w="19050">
            <a:solidFill>
              <a:schemeClr val="tx1"/>
            </a:solidFill>
            <a:prstDash val="sysDot"/>
          </a:ln>
        </p:spPr>
        <p:style>
          <a:lnRef idx="2">
            <a:schemeClr val="accent1"/>
          </a:lnRef>
          <a:fillRef idx="0">
            <a:schemeClr val="accent1"/>
          </a:fillRef>
          <a:effectRef idx="1">
            <a:schemeClr val="accent1"/>
          </a:effectRef>
          <a:fontRef idx="minor">
            <a:schemeClr val="tx1"/>
          </a:fontRef>
        </p:style>
      </p:cxnSp>
      <p:sp>
        <p:nvSpPr>
          <p:cNvPr id="22" name="Oval 21">
            <a:extLst>
              <a:ext uri="{FF2B5EF4-FFF2-40B4-BE49-F238E27FC236}">
                <a16:creationId xmlns:a16="http://schemas.microsoft.com/office/drawing/2014/main" id="{DC64624D-6CEF-7C44-3A55-50374089C4C9}"/>
              </a:ext>
            </a:extLst>
          </p:cNvPr>
          <p:cNvSpPr/>
          <p:nvPr/>
        </p:nvSpPr>
        <p:spPr>
          <a:xfrm>
            <a:off x="10133262" y="1254309"/>
            <a:ext cx="360000" cy="360000"/>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0" i="0" dirty="0">
              <a:latin typeface="Neue Haas Grotesk Text Pro" panose="020B0504020202020204" pitchFamily="34" charset="77"/>
            </a:endParaRPr>
          </a:p>
        </p:txBody>
      </p:sp>
      <p:sp>
        <p:nvSpPr>
          <p:cNvPr id="23" name="Oval 22">
            <a:extLst>
              <a:ext uri="{FF2B5EF4-FFF2-40B4-BE49-F238E27FC236}">
                <a16:creationId xmlns:a16="http://schemas.microsoft.com/office/drawing/2014/main" id="{ED92E8F5-2478-4344-5E52-DAAE0CBD7988}"/>
              </a:ext>
            </a:extLst>
          </p:cNvPr>
          <p:cNvSpPr/>
          <p:nvPr/>
        </p:nvSpPr>
        <p:spPr>
          <a:xfrm>
            <a:off x="9675515" y="2748202"/>
            <a:ext cx="360000" cy="360000"/>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0" i="0" dirty="0">
              <a:latin typeface="Neue Haas Grotesk Text Pro" panose="020B0504020202020204" pitchFamily="34" charset="77"/>
            </a:endParaRPr>
          </a:p>
        </p:txBody>
      </p:sp>
      <p:sp>
        <p:nvSpPr>
          <p:cNvPr id="33" name="Oval 32">
            <a:extLst>
              <a:ext uri="{FF2B5EF4-FFF2-40B4-BE49-F238E27FC236}">
                <a16:creationId xmlns:a16="http://schemas.microsoft.com/office/drawing/2014/main" id="{9158BE7A-DCEC-9E6B-9C56-3813F6D8DDD2}"/>
              </a:ext>
            </a:extLst>
          </p:cNvPr>
          <p:cNvSpPr/>
          <p:nvPr/>
        </p:nvSpPr>
        <p:spPr>
          <a:xfrm>
            <a:off x="9227360" y="4316851"/>
            <a:ext cx="360000" cy="360000"/>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0" i="0" dirty="0">
              <a:latin typeface="Neue Haas Grotesk Text Pro" panose="020B0504020202020204" pitchFamily="34" charset="77"/>
            </a:endParaRPr>
          </a:p>
        </p:txBody>
      </p:sp>
      <p:sp>
        <p:nvSpPr>
          <p:cNvPr id="34" name="Oval 33">
            <a:extLst>
              <a:ext uri="{FF2B5EF4-FFF2-40B4-BE49-F238E27FC236}">
                <a16:creationId xmlns:a16="http://schemas.microsoft.com/office/drawing/2014/main" id="{C05C1098-4B01-B31E-E365-7EF31219CBFC}"/>
              </a:ext>
            </a:extLst>
          </p:cNvPr>
          <p:cNvSpPr/>
          <p:nvPr/>
        </p:nvSpPr>
        <p:spPr>
          <a:xfrm>
            <a:off x="8739260" y="5874868"/>
            <a:ext cx="360000" cy="360000"/>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0" i="0" dirty="0">
              <a:latin typeface="Neue Haas Grotesk Text Pro" panose="020B0504020202020204" pitchFamily="34" charset="77"/>
            </a:endParaRPr>
          </a:p>
        </p:txBody>
      </p:sp>
      <p:sp>
        <p:nvSpPr>
          <p:cNvPr id="35" name="Oval 34">
            <a:extLst>
              <a:ext uri="{FF2B5EF4-FFF2-40B4-BE49-F238E27FC236}">
                <a16:creationId xmlns:a16="http://schemas.microsoft.com/office/drawing/2014/main" id="{B26A1BC0-D140-1DE9-6648-91F466E9114C}"/>
              </a:ext>
            </a:extLst>
          </p:cNvPr>
          <p:cNvSpPr/>
          <p:nvPr/>
        </p:nvSpPr>
        <p:spPr>
          <a:xfrm>
            <a:off x="8647076" y="6176582"/>
            <a:ext cx="392081" cy="392081"/>
          </a:xfrm>
          <a:prstGeom prst="ellipse">
            <a:avLst/>
          </a:prstGeom>
          <a:solidFill>
            <a:schemeClr val="accent3"/>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n>
                <a:solidFill>
                  <a:sysClr val="windowText" lastClr="000000"/>
                </a:solidFill>
              </a:ln>
              <a:solidFill>
                <a:schemeClr val="accent3"/>
              </a:solidFill>
            </a:endParaRPr>
          </a:p>
        </p:txBody>
      </p:sp>
      <p:sp>
        <p:nvSpPr>
          <p:cNvPr id="36" name="Title 2">
            <a:extLst>
              <a:ext uri="{FF2B5EF4-FFF2-40B4-BE49-F238E27FC236}">
                <a16:creationId xmlns:a16="http://schemas.microsoft.com/office/drawing/2014/main" id="{4976B1D2-20DE-88DE-DECD-2410294A485E}"/>
              </a:ext>
            </a:extLst>
          </p:cNvPr>
          <p:cNvSpPr txBox="1">
            <a:spLocks/>
          </p:cNvSpPr>
          <p:nvPr/>
        </p:nvSpPr>
        <p:spPr>
          <a:xfrm>
            <a:off x="623888" y="453633"/>
            <a:ext cx="5334275" cy="820910"/>
          </a:xfrm>
          <a:prstGeom prst="rect">
            <a:avLst/>
          </a:prstGeom>
        </p:spPr>
        <p:txBody>
          <a:bodyPr vert="horz" lIns="0" tIns="0" rIns="0" bIns="0" rtlCol="0" anchor="b" anchorCtr="0">
            <a:noAutofit/>
          </a:bodyPr>
          <a:lstStyle>
            <a:lvl1pPr algn="l" defTabSz="914453" rtl="0" eaLnBrk="1" latinLnBrk="0" hangingPunct="1">
              <a:lnSpc>
                <a:spcPct val="80000"/>
              </a:lnSpc>
              <a:spcBef>
                <a:spcPct val="0"/>
              </a:spcBef>
              <a:buNone/>
              <a:defRPr sz="5443" b="0" i="0" kern="1200" cap="all" baseline="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1pPr>
          </a:lstStyle>
          <a:p>
            <a:r>
              <a:rPr lang="ja-JP" altLang="en-US">
                <a:solidFill>
                  <a:schemeClr val="accent1"/>
                </a:solidFill>
                <a:latin typeface="Yu Gothic Medium" panose="020B0400000000000000" pitchFamily="34" charset="-128"/>
                <a:ea typeface="Yu Gothic Medium" panose="020B0400000000000000" pitchFamily="34" charset="-128"/>
              </a:rPr>
              <a:t>気候</a:t>
            </a:r>
            <a:endParaRPr lang="en-US" dirty="0">
              <a:solidFill>
                <a:schemeClr val="accent1"/>
              </a:solidFill>
              <a:latin typeface="Yu Gothic Medium" panose="020B0400000000000000" pitchFamily="34" charset="-128"/>
              <a:ea typeface="Yu Gothic Medium" panose="020B0400000000000000" pitchFamily="34" charset="-128"/>
            </a:endParaRPr>
          </a:p>
        </p:txBody>
      </p:sp>
      <p:sp>
        <p:nvSpPr>
          <p:cNvPr id="38" name="TextBox 37">
            <a:extLst>
              <a:ext uri="{FF2B5EF4-FFF2-40B4-BE49-F238E27FC236}">
                <a16:creationId xmlns:a16="http://schemas.microsoft.com/office/drawing/2014/main" id="{ED724238-DEC2-B25F-A909-4A70342D0859}"/>
              </a:ext>
            </a:extLst>
          </p:cNvPr>
          <p:cNvSpPr txBox="1"/>
          <p:nvPr/>
        </p:nvSpPr>
        <p:spPr>
          <a:xfrm>
            <a:off x="9228352" y="5836182"/>
            <a:ext cx="2092341" cy="800219"/>
          </a:xfrm>
          <a:prstGeom prst="rect">
            <a:avLst/>
          </a:prstGeom>
          <a:noFill/>
        </p:spPr>
        <p:txBody>
          <a:bodyPr wrap="square">
            <a:spAutoFit/>
          </a:bodyPr>
          <a:lstStyle/>
          <a:p>
            <a:r>
              <a:rPr lang="ja-JP" altLang="en-US" b="1">
                <a:solidFill>
                  <a:srgbClr val="601329"/>
                </a:solidFill>
                <a:latin typeface="Yu Gothic" panose="020B0400000000000000" pitchFamily="34" charset="-128"/>
                <a:ea typeface="Yu Gothic" panose="020B0400000000000000" pitchFamily="34" charset="-128"/>
              </a:rPr>
              <a:t>低</a:t>
            </a:r>
            <a:endParaRPr lang="en-US" b="1" dirty="0">
              <a:solidFill>
                <a:srgbClr val="601329"/>
              </a:solidFill>
              <a:latin typeface="Yu Gothic" panose="020B0400000000000000" pitchFamily="34" charset="-128"/>
              <a:ea typeface="Yu Gothic" panose="020B0400000000000000" pitchFamily="34" charset="-128"/>
            </a:endParaRPr>
          </a:p>
          <a:p>
            <a:r>
              <a:rPr lang="en-US" sz="1400" dirty="0">
                <a:solidFill>
                  <a:srgbClr val="601329"/>
                </a:solidFill>
                <a:latin typeface="Neue Haas Grotesk Text Pro" panose="020B0504020202020204" pitchFamily="34" charset="77"/>
              </a:rPr>
              <a:t>0–499</a:t>
            </a:r>
            <a:r>
              <a:rPr lang="en-US" sz="1400" dirty="0">
                <a:solidFill>
                  <a:srgbClr val="601329"/>
                </a:solidFill>
                <a:latin typeface="Yu Gothic Medium" panose="020B0400000000000000" pitchFamily="34" charset="-128"/>
                <a:ea typeface="Yu Gothic Medium" panose="020B0400000000000000" pitchFamily="34" charset="-128"/>
              </a:rPr>
              <a:t>m</a:t>
            </a:r>
            <a:br>
              <a:rPr lang="en-US" sz="1400" dirty="0">
                <a:solidFill>
                  <a:srgbClr val="601329"/>
                </a:solidFill>
                <a:latin typeface="Neue Haas Grotesk Text Pro" panose="020B0504020202020204" pitchFamily="34" charset="77"/>
              </a:rPr>
            </a:br>
            <a:r>
              <a:rPr lang="en-US" sz="1400" dirty="0">
                <a:solidFill>
                  <a:srgbClr val="601329"/>
                </a:solidFill>
                <a:latin typeface="Neue Haas Grotesk Text Pro" panose="020B0504020202020204" pitchFamily="34" charset="77"/>
              </a:rPr>
              <a:t>(0–1,639</a:t>
            </a:r>
            <a:r>
              <a:rPr lang="en-US" sz="1400" dirty="0">
                <a:solidFill>
                  <a:srgbClr val="601329"/>
                </a:solidFill>
                <a:latin typeface="Yu Gothic Medium" panose="020B0400000000000000" pitchFamily="34" charset="-128"/>
                <a:ea typeface="Yu Gothic Medium" panose="020B0400000000000000" pitchFamily="34" charset="-128"/>
              </a:rPr>
              <a:t>ft</a:t>
            </a:r>
            <a:r>
              <a:rPr lang="en-US" sz="1400" dirty="0">
                <a:solidFill>
                  <a:srgbClr val="601329"/>
                </a:solidFill>
                <a:latin typeface="Neue Haas Grotesk Text Pro" panose="020B0504020202020204" pitchFamily="34" charset="77"/>
              </a:rPr>
              <a:t>)</a:t>
            </a:r>
          </a:p>
        </p:txBody>
      </p:sp>
      <p:sp>
        <p:nvSpPr>
          <p:cNvPr id="39" name="TextBox 38">
            <a:extLst>
              <a:ext uri="{FF2B5EF4-FFF2-40B4-BE49-F238E27FC236}">
                <a16:creationId xmlns:a16="http://schemas.microsoft.com/office/drawing/2014/main" id="{F340A444-7179-36FD-8D59-6DB3FA1C1FBE}"/>
              </a:ext>
            </a:extLst>
          </p:cNvPr>
          <p:cNvSpPr txBox="1"/>
          <p:nvPr/>
        </p:nvSpPr>
        <p:spPr>
          <a:xfrm>
            <a:off x="9633083" y="4316851"/>
            <a:ext cx="2399913" cy="800219"/>
          </a:xfrm>
          <a:prstGeom prst="rect">
            <a:avLst/>
          </a:prstGeom>
          <a:noFill/>
        </p:spPr>
        <p:txBody>
          <a:bodyPr wrap="square">
            <a:spAutoFit/>
          </a:bodyPr>
          <a:lstStyle/>
          <a:p>
            <a:r>
              <a:rPr lang="ja-JP" altLang="en-US" b="1">
                <a:solidFill>
                  <a:srgbClr val="601329"/>
                </a:solidFill>
                <a:latin typeface="Yu Gothic" panose="020B0400000000000000" pitchFamily="34" charset="-128"/>
                <a:ea typeface="Yu Gothic" panose="020B0400000000000000" pitchFamily="34" charset="-128"/>
              </a:rPr>
              <a:t>中間</a:t>
            </a:r>
            <a:endParaRPr lang="en-US" b="1" dirty="0">
              <a:solidFill>
                <a:srgbClr val="601329"/>
              </a:solidFill>
              <a:latin typeface="Yu Gothic" panose="020B0400000000000000" pitchFamily="34" charset="-128"/>
              <a:ea typeface="Yu Gothic" panose="020B0400000000000000" pitchFamily="34" charset="-128"/>
            </a:endParaRPr>
          </a:p>
          <a:p>
            <a:r>
              <a:rPr lang="en-US" sz="1400" dirty="0">
                <a:solidFill>
                  <a:srgbClr val="601329"/>
                </a:solidFill>
                <a:latin typeface="Neue Haas Grotesk Text Pro" panose="020B0504020202020204" pitchFamily="34" charset="77"/>
              </a:rPr>
              <a:t>500–749</a:t>
            </a:r>
            <a:r>
              <a:rPr lang="en-US" sz="1400" dirty="0">
                <a:solidFill>
                  <a:srgbClr val="601329"/>
                </a:solidFill>
                <a:latin typeface="Yu Gothic Medium" panose="020B0400000000000000" pitchFamily="34" charset="-128"/>
                <a:ea typeface="Yu Gothic Medium" panose="020B0400000000000000" pitchFamily="34" charset="-128"/>
              </a:rPr>
              <a:t>m</a:t>
            </a:r>
            <a:r>
              <a:rPr lang="en-US" sz="1400" dirty="0">
                <a:solidFill>
                  <a:srgbClr val="601329"/>
                </a:solidFill>
                <a:latin typeface="Neue Haas Grotesk Text Pro" panose="020B0504020202020204" pitchFamily="34" charset="77"/>
              </a:rPr>
              <a:t> </a:t>
            </a:r>
          </a:p>
          <a:p>
            <a:r>
              <a:rPr lang="en-US" sz="1400" dirty="0">
                <a:solidFill>
                  <a:srgbClr val="601329"/>
                </a:solidFill>
                <a:latin typeface="Neue Haas Grotesk Text Pro" panose="020B0504020202020204" pitchFamily="34" charset="77"/>
              </a:rPr>
              <a:t>(1,640–2,459</a:t>
            </a:r>
            <a:r>
              <a:rPr lang="en-US" sz="1400" dirty="0">
                <a:solidFill>
                  <a:srgbClr val="601329"/>
                </a:solidFill>
                <a:latin typeface="Yu Gothic Medium" panose="020B0400000000000000" pitchFamily="34" charset="-128"/>
                <a:ea typeface="Yu Gothic Medium" panose="020B0400000000000000" pitchFamily="34" charset="-128"/>
              </a:rPr>
              <a:t>ft</a:t>
            </a:r>
            <a:r>
              <a:rPr lang="en-US" sz="1400" dirty="0">
                <a:solidFill>
                  <a:srgbClr val="601329"/>
                </a:solidFill>
                <a:latin typeface="Neue Haas Grotesk Text Pro" panose="020B0504020202020204" pitchFamily="34" charset="77"/>
              </a:rPr>
              <a:t>)</a:t>
            </a:r>
          </a:p>
        </p:txBody>
      </p:sp>
      <p:sp>
        <p:nvSpPr>
          <p:cNvPr id="40" name="TextBox 39">
            <a:extLst>
              <a:ext uri="{FF2B5EF4-FFF2-40B4-BE49-F238E27FC236}">
                <a16:creationId xmlns:a16="http://schemas.microsoft.com/office/drawing/2014/main" id="{EECCC2E4-1A2E-B9F8-543B-5185F11ED8A4}"/>
              </a:ext>
            </a:extLst>
          </p:cNvPr>
          <p:cNvSpPr txBox="1"/>
          <p:nvPr/>
        </p:nvSpPr>
        <p:spPr>
          <a:xfrm>
            <a:off x="10105808" y="2748202"/>
            <a:ext cx="2399913" cy="800219"/>
          </a:xfrm>
          <a:prstGeom prst="rect">
            <a:avLst/>
          </a:prstGeom>
          <a:noFill/>
        </p:spPr>
        <p:txBody>
          <a:bodyPr wrap="square">
            <a:spAutoFit/>
          </a:bodyPr>
          <a:lstStyle/>
          <a:p>
            <a:r>
              <a:rPr lang="ja-JP" altLang="en-US" b="1">
                <a:solidFill>
                  <a:srgbClr val="601329"/>
                </a:solidFill>
                <a:latin typeface="Yu Gothic" panose="020B0400000000000000" pitchFamily="34" charset="-128"/>
                <a:ea typeface="Yu Gothic" panose="020B0400000000000000" pitchFamily="34" charset="-128"/>
              </a:rPr>
              <a:t>高</a:t>
            </a:r>
            <a:endParaRPr lang="en-US" b="1" dirty="0">
              <a:solidFill>
                <a:srgbClr val="601329"/>
              </a:solidFill>
              <a:latin typeface="Yu Gothic" panose="020B0400000000000000" pitchFamily="34" charset="-128"/>
              <a:ea typeface="Yu Gothic" panose="020B0400000000000000" pitchFamily="34" charset="-128"/>
            </a:endParaRPr>
          </a:p>
          <a:p>
            <a:r>
              <a:rPr lang="en-US" sz="1400" dirty="0">
                <a:solidFill>
                  <a:srgbClr val="601329"/>
                </a:solidFill>
                <a:latin typeface="Neue Haas Grotesk Text Pro" panose="020B0504020202020204" pitchFamily="34" charset="77"/>
              </a:rPr>
              <a:t>750–999</a:t>
            </a:r>
            <a:r>
              <a:rPr lang="en-US" sz="1400" dirty="0">
                <a:solidFill>
                  <a:srgbClr val="601329"/>
                </a:solidFill>
                <a:latin typeface="Yu Gothic Medium" panose="020B0400000000000000" pitchFamily="34" charset="-128"/>
                <a:ea typeface="Yu Gothic Medium" panose="020B0400000000000000" pitchFamily="34" charset="-128"/>
              </a:rPr>
              <a:t>m</a:t>
            </a:r>
          </a:p>
          <a:p>
            <a:r>
              <a:rPr lang="en-US" sz="1400" dirty="0">
                <a:solidFill>
                  <a:srgbClr val="601329"/>
                </a:solidFill>
                <a:latin typeface="Neue Haas Grotesk Text Pro" panose="020B0504020202020204" pitchFamily="34" charset="77"/>
              </a:rPr>
              <a:t>(2,460–3,279</a:t>
            </a:r>
            <a:r>
              <a:rPr lang="en-US" sz="1400" dirty="0">
                <a:solidFill>
                  <a:srgbClr val="601329"/>
                </a:solidFill>
                <a:latin typeface="Yu Gothic Medium" panose="020B0400000000000000" pitchFamily="34" charset="-128"/>
                <a:ea typeface="Yu Gothic Medium" panose="020B0400000000000000" pitchFamily="34" charset="-128"/>
              </a:rPr>
              <a:t>ft</a:t>
            </a:r>
            <a:r>
              <a:rPr lang="en-US" sz="1400" dirty="0">
                <a:solidFill>
                  <a:srgbClr val="601329"/>
                </a:solidFill>
                <a:latin typeface="Neue Haas Grotesk Text Pro" panose="020B0504020202020204" pitchFamily="34" charset="77"/>
              </a:rPr>
              <a:t>)</a:t>
            </a:r>
          </a:p>
        </p:txBody>
      </p:sp>
      <p:sp>
        <p:nvSpPr>
          <p:cNvPr id="41" name="TextBox 40">
            <a:extLst>
              <a:ext uri="{FF2B5EF4-FFF2-40B4-BE49-F238E27FC236}">
                <a16:creationId xmlns:a16="http://schemas.microsoft.com/office/drawing/2014/main" id="{C1EA5AA6-C78A-5C39-3529-13C4340DD62B}"/>
              </a:ext>
            </a:extLst>
          </p:cNvPr>
          <p:cNvSpPr txBox="1"/>
          <p:nvPr/>
        </p:nvSpPr>
        <p:spPr>
          <a:xfrm>
            <a:off x="10537647" y="1308425"/>
            <a:ext cx="2643446" cy="800219"/>
          </a:xfrm>
          <a:prstGeom prst="rect">
            <a:avLst/>
          </a:prstGeom>
          <a:noFill/>
        </p:spPr>
        <p:txBody>
          <a:bodyPr wrap="square">
            <a:spAutoFit/>
          </a:bodyPr>
          <a:lstStyle/>
          <a:p>
            <a:r>
              <a:rPr lang="ja-JP" altLang="en-US" b="1">
                <a:solidFill>
                  <a:srgbClr val="601329"/>
                </a:solidFill>
                <a:latin typeface="Yu Gothic" panose="020B0400000000000000" pitchFamily="34" charset="-128"/>
                <a:ea typeface="Yu Gothic" panose="020B0400000000000000" pitchFamily="34" charset="-128"/>
              </a:rPr>
              <a:t>超高</a:t>
            </a:r>
            <a:endParaRPr lang="en-AU" altLang="ja-JP" b="1" dirty="0">
              <a:solidFill>
                <a:srgbClr val="601329"/>
              </a:solidFill>
              <a:latin typeface="Yu Gothic" panose="020B0400000000000000" pitchFamily="34" charset="-128"/>
              <a:ea typeface="Yu Gothic" panose="020B0400000000000000" pitchFamily="34" charset="-128"/>
            </a:endParaRPr>
          </a:p>
          <a:p>
            <a:r>
              <a:rPr lang="en-US" sz="1400" dirty="0">
                <a:solidFill>
                  <a:srgbClr val="601329"/>
                </a:solidFill>
                <a:latin typeface="Neue Haas Grotesk Text Pro" panose="020B0504020202020204" pitchFamily="34" charset="77"/>
              </a:rPr>
              <a:t>1000</a:t>
            </a:r>
            <a:r>
              <a:rPr lang="en-US" sz="1400" dirty="0">
                <a:solidFill>
                  <a:srgbClr val="601329"/>
                </a:solidFill>
                <a:latin typeface="Yu Gothic Medium" panose="020B0400000000000000" pitchFamily="34" charset="-128"/>
                <a:ea typeface="Yu Gothic Medium" panose="020B0400000000000000" pitchFamily="34" charset="-128"/>
              </a:rPr>
              <a:t>m</a:t>
            </a:r>
            <a:r>
              <a:rPr lang="en-US" sz="1400" dirty="0">
                <a:solidFill>
                  <a:srgbClr val="601329"/>
                </a:solidFill>
                <a:latin typeface="Neue Haas Grotesk Text Pro" panose="020B0504020202020204" pitchFamily="34" charset="77"/>
              </a:rPr>
              <a:t> +</a:t>
            </a:r>
          </a:p>
          <a:p>
            <a:r>
              <a:rPr lang="en-US" sz="1400" dirty="0">
                <a:solidFill>
                  <a:srgbClr val="601329"/>
                </a:solidFill>
                <a:latin typeface="Neue Haas Grotesk Text Pro" panose="020B0504020202020204" pitchFamily="34" charset="77"/>
              </a:rPr>
              <a:t>(&gt;3,280</a:t>
            </a:r>
            <a:r>
              <a:rPr lang="en-US" sz="1400" dirty="0">
                <a:solidFill>
                  <a:srgbClr val="601329"/>
                </a:solidFill>
                <a:latin typeface="Yu Gothic Medium" panose="020B0400000000000000" pitchFamily="34" charset="-128"/>
                <a:ea typeface="Yu Gothic Medium" panose="020B0400000000000000" pitchFamily="34" charset="-128"/>
              </a:rPr>
              <a:t>ft </a:t>
            </a:r>
            <a:r>
              <a:rPr lang="en-US" sz="1400" dirty="0">
                <a:solidFill>
                  <a:srgbClr val="601329"/>
                </a:solidFill>
                <a:latin typeface="Neue Haas Grotesk Text Pro" panose="020B0504020202020204" pitchFamily="34" charset="77"/>
              </a:rPr>
              <a:t>+)</a:t>
            </a:r>
          </a:p>
        </p:txBody>
      </p:sp>
    </p:spTree>
    <p:extLst>
      <p:ext uri="{BB962C8B-B14F-4D97-AF65-F5344CB8AC3E}">
        <p14:creationId xmlns:p14="http://schemas.microsoft.com/office/powerpoint/2010/main" val="660998949"/>
      </p:ext>
    </p:extLst>
  </p:cSld>
  <p:clrMapOvr>
    <a:masterClrMapping/>
  </p:clrMapOvr>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a:extLst>
              <a:ext uri="{FF2B5EF4-FFF2-40B4-BE49-F238E27FC236}">
                <a16:creationId xmlns:a16="http://schemas.microsoft.com/office/drawing/2014/main" id="{6EA52D08-94B3-7F30-DC40-AB2D208750D8}"/>
              </a:ext>
            </a:extLst>
          </p:cNvPr>
          <p:cNvPicPr>
            <a:picLocks noGrp="1" noChangeAspect="1"/>
          </p:cNvPicPr>
          <p:nvPr>
            <p:ph type="pic" sz="quarter" idx="10"/>
          </p:nvPr>
        </p:nvPicPr>
        <p:blipFill>
          <a:blip r:embed="rId2" cstate="screen">
            <a:extLst>
              <a:ext uri="{28A0092B-C50C-407E-A947-70E740481C1C}">
                <a14:useLocalDpi xmlns:a14="http://schemas.microsoft.com/office/drawing/2010/main"/>
              </a:ext>
            </a:extLst>
          </a:blip>
          <a:srcRect/>
          <a:stretch/>
        </p:blipFill>
        <p:spPr>
          <a:xfrm>
            <a:off x="0" y="377190"/>
            <a:ext cx="6095999" cy="6103620"/>
          </a:xfrm>
        </p:spPr>
      </p:pic>
      <p:sp>
        <p:nvSpPr>
          <p:cNvPr id="3" name="Title 2">
            <a:extLst>
              <a:ext uri="{FF2B5EF4-FFF2-40B4-BE49-F238E27FC236}">
                <a16:creationId xmlns:a16="http://schemas.microsoft.com/office/drawing/2014/main" id="{F0EE536F-4524-A39F-F388-FAC174BAED69}"/>
              </a:ext>
            </a:extLst>
          </p:cNvPr>
          <p:cNvSpPr>
            <a:spLocks noGrp="1"/>
          </p:cNvSpPr>
          <p:nvPr>
            <p:ph type="title"/>
          </p:nvPr>
        </p:nvSpPr>
        <p:spPr/>
        <p:txBody>
          <a:bodyPr/>
          <a:lstStyle/>
          <a:p>
            <a:r>
              <a:rPr lang="ja-JP" altLang="en-US">
                <a:solidFill>
                  <a:schemeClr val="accent1"/>
                </a:solidFill>
                <a:latin typeface="Yu Gothic Medium" panose="020B0400000000000000" pitchFamily="34" charset="-128"/>
                <a:ea typeface="Yu Gothic Medium" panose="020B0400000000000000" pitchFamily="34" charset="-128"/>
              </a:rPr>
              <a:t>土壌</a:t>
            </a:r>
            <a:br>
              <a:rPr lang="ja-JP" altLang="en-US">
                <a:solidFill>
                  <a:schemeClr val="accent1"/>
                </a:solidFill>
                <a:latin typeface="Yu Gothic Medium" panose="020B0400000000000000" pitchFamily="34" charset="-128"/>
                <a:ea typeface="Yu Gothic Medium" panose="020B0400000000000000" pitchFamily="34" charset="-128"/>
              </a:rPr>
            </a:br>
            <a:endParaRPr lang="en-US" dirty="0">
              <a:solidFill>
                <a:schemeClr val="accent1"/>
              </a:solidFill>
              <a:latin typeface="Yu Gothic Medium" panose="020B0400000000000000" pitchFamily="34" charset="-128"/>
              <a:ea typeface="Yu Gothic Medium" panose="020B0400000000000000" pitchFamily="34" charset="-128"/>
            </a:endParaRPr>
          </a:p>
        </p:txBody>
      </p:sp>
      <p:sp>
        <p:nvSpPr>
          <p:cNvPr id="4" name="Text Placeholder 3">
            <a:extLst>
              <a:ext uri="{FF2B5EF4-FFF2-40B4-BE49-F238E27FC236}">
                <a16:creationId xmlns:a16="http://schemas.microsoft.com/office/drawing/2014/main" id="{DFA76B02-4AEC-2172-B359-91D3A36EDA82}"/>
              </a:ext>
            </a:extLst>
          </p:cNvPr>
          <p:cNvSpPr>
            <a:spLocks noGrp="1"/>
          </p:cNvSpPr>
          <p:nvPr>
            <p:ph type="body" sz="quarter" idx="11"/>
          </p:nvPr>
        </p:nvSpPr>
        <p:spPr>
          <a:xfrm>
            <a:off x="6456363" y="2391774"/>
            <a:ext cx="4982263" cy="1530521"/>
          </a:xfrm>
        </p:spPr>
        <p:txBody>
          <a:bodyPr/>
          <a:lstStyle/>
          <a:p>
            <a:r>
              <a:rPr lang="ja-JP" altLang="en-US" sz="1800" dirty="0">
                <a:latin typeface="Yu Gothic Medium" panose="020B0400000000000000" pitchFamily="34" charset="-128"/>
                <a:ea typeface="Yu Gothic Medium" panose="020B0400000000000000" pitchFamily="34" charset="-128"/>
              </a:rPr>
              <a:t>斜面下部では、古代の砂岩、泥岩、河川堆積物、火山性の火成岩がブドウ畑の土壌を構成しています。ダーウェント・ヴァレーでは砂岩と片岩が、コール・リヴァー・ヴァレーには泥炭質の沖積土と砂質で腐植質の低い土壌が見られます。パイパーズ・ヴァレーは深く水はけの良い、破砕性の土壌を誇り、テイマー・ヴァレー は粘土と石灰岩をベースにした砂利質の玄武岩です。</a:t>
            </a:r>
            <a:endParaRPr lang="en-AU" sz="1800" dirty="0">
              <a:latin typeface="Yu Gothic Medium" panose="020B0400000000000000" pitchFamily="34" charset="-128"/>
              <a:ea typeface="Yu Gothic Medium" panose="020B0400000000000000" pitchFamily="34" charset="-128"/>
            </a:endParaRPr>
          </a:p>
        </p:txBody>
      </p:sp>
    </p:spTree>
    <p:extLst>
      <p:ext uri="{BB962C8B-B14F-4D97-AF65-F5344CB8AC3E}">
        <p14:creationId xmlns:p14="http://schemas.microsoft.com/office/powerpoint/2010/main" val="1518133668"/>
      </p:ext>
    </p:extLst>
  </p:cSld>
  <p:clrMapOvr>
    <a:masterClrMapping/>
  </p:clrMapOvr>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330773-CC6D-7F75-8755-6FA9193CE70A}"/>
            </a:ext>
          </a:extLst>
        </p:cNvPr>
        <p:cNvGrpSpPr/>
        <p:nvPr/>
      </p:nvGrpSpPr>
      <p:grpSpPr>
        <a:xfrm>
          <a:off x="0" y="0"/>
          <a:ext cx="0" cy="0"/>
          <a:chOff x="0" y="0"/>
          <a:chExt cx="0" cy="0"/>
        </a:xfrm>
      </p:grpSpPr>
      <p:cxnSp>
        <p:nvCxnSpPr>
          <p:cNvPr id="3" name="Straight Connector 2">
            <a:extLst>
              <a:ext uri="{FF2B5EF4-FFF2-40B4-BE49-F238E27FC236}">
                <a16:creationId xmlns:a16="http://schemas.microsoft.com/office/drawing/2014/main" id="{37C48DBF-B4C5-600F-2035-498DB27D15DF}"/>
              </a:ext>
            </a:extLst>
          </p:cNvPr>
          <p:cNvCxnSpPr>
            <a:cxnSpLocks/>
          </p:cNvCxnSpPr>
          <p:nvPr/>
        </p:nvCxnSpPr>
        <p:spPr>
          <a:xfrm flipV="1">
            <a:off x="7528500" y="2249999"/>
            <a:ext cx="0" cy="1931177"/>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812E8CF5-64B3-3D84-6D73-20658B5D8308}"/>
              </a:ext>
            </a:extLst>
          </p:cNvPr>
          <p:cNvCxnSpPr>
            <a:cxnSpLocks/>
          </p:cNvCxnSpPr>
          <p:nvPr/>
        </p:nvCxnSpPr>
        <p:spPr>
          <a:xfrm>
            <a:off x="6518606" y="2249999"/>
            <a:ext cx="1009894" cy="0"/>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23" name="Title 1">
            <a:extLst>
              <a:ext uri="{FF2B5EF4-FFF2-40B4-BE49-F238E27FC236}">
                <a16:creationId xmlns:a16="http://schemas.microsoft.com/office/drawing/2014/main" id="{32AE74C4-3026-1244-E9D4-E4A2013BED71}"/>
              </a:ext>
            </a:extLst>
          </p:cNvPr>
          <p:cNvSpPr txBox="1">
            <a:spLocks/>
          </p:cNvSpPr>
          <p:nvPr/>
        </p:nvSpPr>
        <p:spPr>
          <a:xfrm>
            <a:off x="410407" y="590594"/>
            <a:ext cx="11283754" cy="1325562"/>
          </a:xfrm>
          <a:prstGeom prst="rect">
            <a:avLst/>
          </a:prstGeom>
        </p:spPr>
        <p:txBody>
          <a:bodyPr vert="horz" lIns="0" tIns="0" rIns="0" bIns="0" rtlCol="0" anchor="t" anchorCtr="0">
            <a:noAutofit/>
          </a:bodyPr>
          <a:lstStyle>
            <a:lvl1pPr algn="l" defTabSz="914453" rtl="0" eaLnBrk="1" latinLnBrk="0" hangingPunct="1">
              <a:lnSpc>
                <a:spcPct val="80000"/>
              </a:lnSpc>
              <a:spcBef>
                <a:spcPct val="0"/>
              </a:spcBef>
              <a:buNone/>
              <a:defRPr sz="5443" b="0" i="0" kern="1200" cap="all" baseline="0">
                <a:solidFill>
                  <a:schemeClr val="accent4"/>
                </a:solidFill>
                <a:latin typeface="Neue Haas Grotesk Text Pro" panose="020B0504020202020204" pitchFamily="34" charset="77"/>
                <a:ea typeface="Inter Display" panose="02000503000000020004" pitchFamily="2" charset="0"/>
                <a:cs typeface="Inter Display" panose="02000503000000020004" pitchFamily="2" charset="0"/>
              </a:defRPr>
            </a:lvl1pPr>
          </a:lstStyle>
          <a:p>
            <a:r>
              <a:rPr lang="en-US" altLang="ja-JP" sz="3200" dirty="0">
                <a:solidFill>
                  <a:schemeClr val="accent2"/>
                </a:solidFill>
                <a:latin typeface="+mn-lt"/>
                <a:ea typeface="Yu Gothic Medium" panose="020B0400000000000000" pitchFamily="34" charset="-128"/>
                <a:cs typeface="Arial" panose="020B0604020202020204" pitchFamily="34" charset="0"/>
              </a:rPr>
              <a:t>CHARDONNAY</a:t>
            </a:r>
            <a:br>
              <a:rPr lang="en-US" sz="4000" dirty="0">
                <a:solidFill>
                  <a:schemeClr val="accent3"/>
                </a:solidFill>
                <a:latin typeface="Yu Gothic Medium" panose="020B0400000000000000" pitchFamily="34" charset="-128"/>
                <a:ea typeface="Yu Gothic Medium" panose="020B0400000000000000" pitchFamily="34" charset="-128"/>
              </a:rPr>
            </a:br>
            <a:r>
              <a:rPr lang="ja-JP" altLang="en-US" sz="4000" dirty="0">
                <a:solidFill>
                  <a:schemeClr val="bg2"/>
                </a:solidFill>
                <a:latin typeface="Yu Gothic Medium" panose="020B0400000000000000" pitchFamily="34" charset="-128"/>
                <a:ea typeface="Yu Gothic Medium" panose="020B0400000000000000" pitchFamily="34" charset="-128"/>
              </a:rPr>
              <a:t>特徴</a:t>
            </a:r>
            <a:endParaRPr lang="en-US" sz="4000" dirty="0">
              <a:solidFill>
                <a:schemeClr val="bg2"/>
              </a:solidFill>
              <a:latin typeface="Yu Gothic Medium" panose="020B0400000000000000" pitchFamily="34" charset="-128"/>
              <a:ea typeface="Yu Gothic Medium" panose="020B0400000000000000" pitchFamily="34" charset="-128"/>
            </a:endParaRPr>
          </a:p>
        </p:txBody>
      </p:sp>
      <p:sp>
        <p:nvSpPr>
          <p:cNvPr id="25" name="object 58">
            <a:extLst>
              <a:ext uri="{FF2B5EF4-FFF2-40B4-BE49-F238E27FC236}">
                <a16:creationId xmlns:a16="http://schemas.microsoft.com/office/drawing/2014/main" id="{2EA9F583-5BDF-1068-0AC0-8887242F0AFB}"/>
              </a:ext>
            </a:extLst>
          </p:cNvPr>
          <p:cNvSpPr txBox="1"/>
          <p:nvPr/>
        </p:nvSpPr>
        <p:spPr>
          <a:xfrm>
            <a:off x="8218958" y="2746014"/>
            <a:ext cx="3048807" cy="1276600"/>
          </a:xfrm>
          <a:prstGeom prst="rect">
            <a:avLst/>
          </a:prstGeom>
        </p:spPr>
        <p:txBody>
          <a:bodyPr vert="horz" wrap="square" lIns="0" tIns="17145" rIns="0" bIns="0" numCol="2" rtlCol="0" anchor="ctr" anchorCtr="0">
            <a:noAutofit/>
          </a:bodyPr>
          <a:lstStyle/>
          <a:p>
            <a:pPr marL="285750" indent="-285750">
              <a:lnSpc>
                <a:spcPct val="98000"/>
              </a:lnSpc>
              <a:spcAft>
                <a:spcPts val="100"/>
              </a:spcAft>
              <a:buClr>
                <a:schemeClr val="bg2"/>
              </a:buClr>
              <a:buFont typeface="Arial" panose="020B0604020202020204" pitchFamily="34" charset="0"/>
              <a:buChar char="•"/>
            </a:pPr>
            <a:r>
              <a:rPr lang="ja-JP" altLang="en-US" sz="1600">
                <a:latin typeface="Yu Gothic Medium" panose="020B0400000000000000" pitchFamily="34" charset="-128"/>
                <a:ea typeface="Yu Gothic Medium" panose="020B0400000000000000" pitchFamily="34" charset="-128"/>
                <a:cs typeface="Hellix SemiBold"/>
              </a:rPr>
              <a:t>レモン</a:t>
            </a:r>
          </a:p>
          <a:p>
            <a:pPr marL="285750" indent="-285750">
              <a:lnSpc>
                <a:spcPct val="98000"/>
              </a:lnSpc>
              <a:spcAft>
                <a:spcPts val="100"/>
              </a:spcAft>
              <a:buClr>
                <a:schemeClr val="bg2"/>
              </a:buClr>
              <a:buFont typeface="Arial" panose="020B0604020202020204" pitchFamily="34" charset="0"/>
              <a:buChar char="•"/>
            </a:pPr>
            <a:r>
              <a:rPr lang="ja-JP" altLang="en-US" sz="1600">
                <a:latin typeface="Yu Gothic Medium" panose="020B0400000000000000" pitchFamily="34" charset="-128"/>
                <a:ea typeface="Yu Gothic Medium" panose="020B0400000000000000" pitchFamily="34" charset="-128"/>
                <a:cs typeface="Hellix SemiBold"/>
              </a:rPr>
              <a:t>リンゴ</a:t>
            </a:r>
          </a:p>
          <a:p>
            <a:pPr marL="285750" indent="-285750">
              <a:lnSpc>
                <a:spcPct val="98000"/>
              </a:lnSpc>
              <a:spcAft>
                <a:spcPts val="100"/>
              </a:spcAft>
              <a:buClr>
                <a:schemeClr val="bg2"/>
              </a:buClr>
              <a:buFont typeface="Arial" panose="020B0604020202020204" pitchFamily="34" charset="0"/>
              <a:buChar char="•"/>
            </a:pPr>
            <a:r>
              <a:rPr lang="ja-JP" altLang="en-US" sz="1600">
                <a:latin typeface="Yu Gothic Medium" panose="020B0400000000000000" pitchFamily="34" charset="-128"/>
                <a:ea typeface="Yu Gothic Medium" panose="020B0400000000000000" pitchFamily="34" charset="-128"/>
                <a:cs typeface="Hellix SemiBold"/>
              </a:rPr>
              <a:t>熟した桃</a:t>
            </a:r>
          </a:p>
          <a:p>
            <a:pPr marL="285750" indent="-285750">
              <a:lnSpc>
                <a:spcPct val="98000"/>
              </a:lnSpc>
              <a:spcAft>
                <a:spcPts val="100"/>
              </a:spcAft>
              <a:buClr>
                <a:schemeClr val="bg2"/>
              </a:buClr>
              <a:buFont typeface="Arial" panose="020B0604020202020204" pitchFamily="34" charset="0"/>
              <a:buChar char="•"/>
            </a:pPr>
            <a:r>
              <a:rPr lang="ja-JP" altLang="en-US" sz="1600">
                <a:latin typeface="Yu Gothic Medium" panose="020B0400000000000000" pitchFamily="34" charset="-128"/>
                <a:ea typeface="Yu Gothic Medium" panose="020B0400000000000000" pitchFamily="34" charset="-128"/>
                <a:cs typeface="Hellix SemiBold"/>
              </a:rPr>
              <a:t>柑橘類</a:t>
            </a:r>
            <a:endParaRPr lang="en-AU" altLang="ja-JP" sz="1600" dirty="0">
              <a:latin typeface="Yu Gothic Medium" panose="020B0400000000000000" pitchFamily="34" charset="-128"/>
              <a:ea typeface="Yu Gothic Medium" panose="020B0400000000000000" pitchFamily="34" charset="-128"/>
              <a:cs typeface="Hellix SemiBold"/>
            </a:endParaRPr>
          </a:p>
          <a:p>
            <a:pPr marL="285750" indent="-285750">
              <a:lnSpc>
                <a:spcPct val="98000"/>
              </a:lnSpc>
              <a:spcAft>
                <a:spcPts val="100"/>
              </a:spcAft>
              <a:buClr>
                <a:schemeClr val="bg2"/>
              </a:buClr>
              <a:buFont typeface="Arial" panose="020B0604020202020204" pitchFamily="34" charset="0"/>
              <a:buChar char="•"/>
            </a:pPr>
            <a:endParaRPr lang="en-AU" altLang="ja-JP" sz="1600" dirty="0">
              <a:latin typeface="Yu Gothic Medium" panose="020B0400000000000000" pitchFamily="34" charset="-128"/>
              <a:ea typeface="Yu Gothic Medium" panose="020B0400000000000000" pitchFamily="34" charset="-128"/>
              <a:cs typeface="Hellix SemiBold"/>
            </a:endParaRPr>
          </a:p>
          <a:p>
            <a:pPr marL="285750" indent="-285750">
              <a:lnSpc>
                <a:spcPct val="98000"/>
              </a:lnSpc>
              <a:spcAft>
                <a:spcPts val="100"/>
              </a:spcAft>
              <a:buClr>
                <a:schemeClr val="bg2"/>
              </a:buClr>
              <a:buFont typeface="Arial" panose="020B0604020202020204" pitchFamily="34" charset="0"/>
              <a:buChar char="•"/>
            </a:pPr>
            <a:r>
              <a:rPr lang="ja-JP" altLang="en-US" sz="1600">
                <a:latin typeface="Yu Gothic Medium" panose="020B0400000000000000" pitchFamily="34" charset="-128"/>
                <a:ea typeface="Yu Gothic Medium" panose="020B0400000000000000" pitchFamily="34" charset="-128"/>
                <a:cs typeface="Hellix SemiBold"/>
              </a:rPr>
              <a:t>ネクタリン</a:t>
            </a:r>
          </a:p>
          <a:p>
            <a:pPr marL="285750" indent="-285750">
              <a:lnSpc>
                <a:spcPct val="98000"/>
              </a:lnSpc>
              <a:spcAft>
                <a:spcPts val="100"/>
              </a:spcAft>
              <a:buClr>
                <a:schemeClr val="bg2"/>
              </a:buClr>
              <a:buFont typeface="Arial" panose="020B0604020202020204" pitchFamily="34" charset="0"/>
              <a:buChar char="•"/>
            </a:pPr>
            <a:r>
              <a:rPr lang="ja-JP" altLang="en-US" sz="1600">
                <a:latin typeface="Yu Gothic Medium" panose="020B0400000000000000" pitchFamily="34" charset="-128"/>
                <a:ea typeface="Yu Gothic Medium" panose="020B0400000000000000" pitchFamily="34" charset="-128"/>
                <a:cs typeface="Hellix SemiBold"/>
              </a:rPr>
              <a:t>メロン</a:t>
            </a:r>
          </a:p>
          <a:p>
            <a:pPr marL="285750" indent="-285750">
              <a:lnSpc>
                <a:spcPct val="98000"/>
              </a:lnSpc>
              <a:spcAft>
                <a:spcPts val="100"/>
              </a:spcAft>
              <a:buClr>
                <a:schemeClr val="bg2"/>
              </a:buClr>
              <a:buFont typeface="Arial" panose="020B0604020202020204" pitchFamily="34" charset="0"/>
              <a:buChar char="•"/>
            </a:pPr>
            <a:r>
              <a:rPr lang="ja-JP" altLang="en-US" sz="1600">
                <a:latin typeface="Yu Gothic Medium" panose="020B0400000000000000" pitchFamily="34" charset="-128"/>
                <a:ea typeface="Yu Gothic Medium" panose="020B0400000000000000" pitchFamily="34" charset="-128"/>
                <a:cs typeface="Hellix SemiBold"/>
              </a:rPr>
              <a:t>マンゴー</a:t>
            </a:r>
          </a:p>
          <a:p>
            <a:pPr marL="285750" indent="-285750">
              <a:lnSpc>
                <a:spcPct val="98000"/>
              </a:lnSpc>
              <a:spcAft>
                <a:spcPts val="100"/>
              </a:spcAft>
              <a:buClr>
                <a:schemeClr val="bg2"/>
              </a:buClr>
              <a:buFont typeface="Arial" panose="020B0604020202020204" pitchFamily="34" charset="0"/>
              <a:buChar char="•"/>
            </a:pPr>
            <a:r>
              <a:rPr lang="ja-JP" altLang="en-US" sz="1600">
                <a:latin typeface="Yu Gothic Medium" panose="020B0400000000000000" pitchFamily="34" charset="-128"/>
                <a:ea typeface="Yu Gothic Medium" panose="020B0400000000000000" pitchFamily="34" charset="-128"/>
                <a:cs typeface="Hellix SemiBold"/>
              </a:rPr>
              <a:t>パイナップル</a:t>
            </a:r>
            <a:endParaRPr lang="en-AU" sz="1600" dirty="0">
              <a:latin typeface="Yu Gothic Medium" panose="020B0400000000000000" pitchFamily="34" charset="-128"/>
              <a:ea typeface="Yu Gothic Medium" panose="020B0400000000000000" pitchFamily="34" charset="-128"/>
              <a:cs typeface="Hellix SemiBold"/>
            </a:endParaRPr>
          </a:p>
        </p:txBody>
      </p:sp>
      <p:pic>
        <p:nvPicPr>
          <p:cNvPr id="26" name="Picture Placeholder 8">
            <a:extLst>
              <a:ext uri="{FF2B5EF4-FFF2-40B4-BE49-F238E27FC236}">
                <a16:creationId xmlns:a16="http://schemas.microsoft.com/office/drawing/2014/main" id="{46D489B3-1B0A-0413-4F33-F48F610FF1F2}"/>
              </a:ext>
            </a:extLst>
          </p:cNvPr>
          <p:cNvPicPr>
            <a:picLocks noChangeAspect="1"/>
          </p:cNvPicPr>
          <p:nvPr/>
        </p:nvPicPr>
        <p:blipFill>
          <a:blip r:embed="rId3">
            <a:extLst>
              <a:ext uri="{28A0092B-C50C-407E-A947-70E740481C1C}">
                <a14:useLocalDpi xmlns:a14="http://schemas.microsoft.com/office/drawing/2010/main" val="0"/>
              </a:ext>
            </a:extLst>
          </a:blip>
          <a:srcRect l="3648" r="3648"/>
          <a:stretch/>
        </p:blipFill>
        <p:spPr>
          <a:xfrm>
            <a:off x="5255030" y="593768"/>
            <a:ext cx="2114328" cy="6400800"/>
          </a:xfrm>
          <a:prstGeom prst="rect">
            <a:avLst/>
          </a:prstGeom>
        </p:spPr>
      </p:pic>
      <p:sp>
        <p:nvSpPr>
          <p:cNvPr id="27" name="object 10">
            <a:extLst>
              <a:ext uri="{FF2B5EF4-FFF2-40B4-BE49-F238E27FC236}">
                <a16:creationId xmlns:a16="http://schemas.microsoft.com/office/drawing/2014/main" id="{3947A177-C554-4AE3-AAB9-23BBCEABD898}"/>
              </a:ext>
            </a:extLst>
          </p:cNvPr>
          <p:cNvSpPr txBox="1"/>
          <p:nvPr/>
        </p:nvSpPr>
        <p:spPr>
          <a:xfrm rot="16200000">
            <a:off x="3986076" y="4469516"/>
            <a:ext cx="4652237" cy="460254"/>
          </a:xfrm>
          <a:prstGeom prst="rect">
            <a:avLst/>
          </a:prstGeom>
        </p:spPr>
        <p:txBody>
          <a:bodyPr vert="horz" wrap="square" lIns="0" tIns="12065" rIns="0" bIns="0" rtlCol="0">
            <a:spAutoFit/>
          </a:bodyPr>
          <a:lstStyle/>
          <a:p>
            <a:pPr algn="ctr" defTabSz="914453">
              <a:lnSpc>
                <a:spcPct val="80000"/>
              </a:lnSpc>
              <a:spcBef>
                <a:spcPct val="0"/>
              </a:spcBef>
            </a:pPr>
            <a:r>
              <a:rPr lang="en-AU" sz="3600" b="1" dirty="0">
                <a:solidFill>
                  <a:schemeClr val="bg1"/>
                </a:solidFill>
                <a:latin typeface="Neue Haas Grotesk Text Pro" panose="020B0504020202020204" pitchFamily="34" charset="77"/>
                <a:ea typeface="Inter Display" panose="02000503000000020004" pitchFamily="2" charset="0"/>
                <a:cs typeface="Inter Display" panose="02000503000000020004" pitchFamily="2" charset="0"/>
              </a:rPr>
              <a:t>CHARDONNAY</a:t>
            </a:r>
            <a:endParaRPr lang="en-AU" sz="3600" b="1" cap="all" dirty="0">
              <a:solidFill>
                <a:schemeClr val="bg1"/>
              </a:solidFill>
              <a:latin typeface="Neue Haas Grotesk Text Pro" panose="020B0504020202020204" pitchFamily="34" charset="77"/>
              <a:ea typeface="Inter Display" panose="02000503000000020004" pitchFamily="2" charset="0"/>
              <a:cs typeface="Inter Display" panose="02000503000000020004" pitchFamily="2" charset="0"/>
            </a:endParaRPr>
          </a:p>
        </p:txBody>
      </p:sp>
      <p:sp>
        <p:nvSpPr>
          <p:cNvPr id="28" name="object 58">
            <a:extLst>
              <a:ext uri="{FF2B5EF4-FFF2-40B4-BE49-F238E27FC236}">
                <a16:creationId xmlns:a16="http://schemas.microsoft.com/office/drawing/2014/main" id="{43C1CD94-8EF6-D078-E33B-A9D853397B2F}"/>
              </a:ext>
            </a:extLst>
          </p:cNvPr>
          <p:cNvSpPr txBox="1"/>
          <p:nvPr/>
        </p:nvSpPr>
        <p:spPr>
          <a:xfrm>
            <a:off x="8218960" y="2485697"/>
            <a:ext cx="3246242" cy="263534"/>
          </a:xfrm>
          <a:prstGeom prst="rect">
            <a:avLst/>
          </a:prstGeom>
          <a:noFill/>
        </p:spPr>
        <p:txBody>
          <a:bodyPr vert="horz" wrap="square" lIns="0" tIns="17145" rIns="0" bIns="0" rtlCol="0">
            <a:spAutoFit/>
          </a:bodyPr>
          <a:lstStyle/>
          <a:p>
            <a:pPr>
              <a:buClr>
                <a:srgbClr val="F40000"/>
              </a:buClr>
            </a:pPr>
            <a:r>
              <a:rPr lang="ja-JP" altLang="en-US" sz="1600" dirty="0">
                <a:latin typeface="Yu Gothic Medium" panose="020B0400000000000000" pitchFamily="34" charset="-128"/>
                <a:ea typeface="Yu Gothic Medium" panose="020B0400000000000000" pitchFamily="34" charset="-128"/>
                <a:cs typeface="Hellix SemiBold"/>
              </a:rPr>
              <a:t>典型的な味わい</a:t>
            </a:r>
            <a:endParaRPr lang="en-US" sz="1600" dirty="0">
              <a:latin typeface="Yu Gothic Medium" panose="020B0400000000000000" pitchFamily="34" charset="-128"/>
              <a:ea typeface="Yu Gothic Medium" panose="020B0400000000000000" pitchFamily="34" charset="-128"/>
              <a:cs typeface="Hellix SemiBold"/>
            </a:endParaRPr>
          </a:p>
        </p:txBody>
      </p:sp>
      <p:sp>
        <p:nvSpPr>
          <p:cNvPr id="29" name="object 58">
            <a:extLst>
              <a:ext uri="{FF2B5EF4-FFF2-40B4-BE49-F238E27FC236}">
                <a16:creationId xmlns:a16="http://schemas.microsoft.com/office/drawing/2014/main" id="{22F92B68-18C5-2370-8FBE-1674F4D3EF0B}"/>
              </a:ext>
            </a:extLst>
          </p:cNvPr>
          <p:cNvSpPr txBox="1"/>
          <p:nvPr/>
        </p:nvSpPr>
        <p:spPr>
          <a:xfrm>
            <a:off x="8226025" y="4022614"/>
            <a:ext cx="3869183" cy="263534"/>
          </a:xfrm>
          <a:prstGeom prst="rect">
            <a:avLst/>
          </a:prstGeom>
          <a:noFill/>
        </p:spPr>
        <p:txBody>
          <a:bodyPr vert="horz" wrap="square" lIns="0" tIns="17145" rIns="0" bIns="0" rtlCol="0">
            <a:spAutoFit/>
          </a:bodyPr>
          <a:lstStyle/>
          <a:p>
            <a:pPr>
              <a:buClr>
                <a:srgbClr val="F40000"/>
              </a:buClr>
            </a:pPr>
            <a:r>
              <a:rPr lang="ja-JP" altLang="en-US" sz="1600">
                <a:latin typeface="Yu Gothic Medium" panose="020B0400000000000000" pitchFamily="34" charset="-128"/>
                <a:ea typeface="Yu Gothic Medium" panose="020B0400000000000000" pitchFamily="34" charset="-128"/>
                <a:cs typeface="Hellix SemiBold"/>
              </a:rPr>
              <a:t>典型的なオーク樽熟成の風味</a:t>
            </a:r>
            <a:endParaRPr lang="en-US" sz="1600" dirty="0">
              <a:latin typeface="Yu Gothic Medium" panose="020B0400000000000000" pitchFamily="34" charset="-128"/>
              <a:ea typeface="Yu Gothic Medium" panose="020B0400000000000000" pitchFamily="34" charset="-128"/>
              <a:cs typeface="Hellix SemiBold"/>
            </a:endParaRPr>
          </a:p>
        </p:txBody>
      </p:sp>
      <p:sp>
        <p:nvSpPr>
          <p:cNvPr id="31" name="Oval 30">
            <a:extLst>
              <a:ext uri="{FF2B5EF4-FFF2-40B4-BE49-F238E27FC236}">
                <a16:creationId xmlns:a16="http://schemas.microsoft.com/office/drawing/2014/main" id="{A3B47F60-37C2-228E-87B4-2FF399037B96}"/>
              </a:ext>
            </a:extLst>
          </p:cNvPr>
          <p:cNvSpPr/>
          <p:nvPr/>
        </p:nvSpPr>
        <p:spPr>
          <a:xfrm>
            <a:off x="1891575" y="2194640"/>
            <a:ext cx="272668" cy="272668"/>
          </a:xfrm>
          <a:prstGeom prst="ellipse">
            <a:avLst/>
          </a:prstGeom>
          <a:solidFill>
            <a:srgbClr val="FAF5E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33" name="Oval 32">
            <a:extLst>
              <a:ext uri="{FF2B5EF4-FFF2-40B4-BE49-F238E27FC236}">
                <a16:creationId xmlns:a16="http://schemas.microsoft.com/office/drawing/2014/main" id="{C8713672-C46E-29D5-7282-3A8EB74842B5}"/>
              </a:ext>
            </a:extLst>
          </p:cNvPr>
          <p:cNvSpPr/>
          <p:nvPr/>
        </p:nvSpPr>
        <p:spPr>
          <a:xfrm>
            <a:off x="2255718" y="2191738"/>
            <a:ext cx="272668" cy="272668"/>
          </a:xfrm>
          <a:prstGeom prst="ellipse">
            <a:avLst/>
          </a:prstGeom>
          <a:solidFill>
            <a:srgbClr val="EDEDB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34" name="Oval 33">
            <a:extLst>
              <a:ext uri="{FF2B5EF4-FFF2-40B4-BE49-F238E27FC236}">
                <a16:creationId xmlns:a16="http://schemas.microsoft.com/office/drawing/2014/main" id="{4C506203-B67D-996A-D79E-A9E95FD6992B}"/>
              </a:ext>
            </a:extLst>
          </p:cNvPr>
          <p:cNvSpPr/>
          <p:nvPr/>
        </p:nvSpPr>
        <p:spPr>
          <a:xfrm>
            <a:off x="2619861" y="2191738"/>
            <a:ext cx="272668" cy="272668"/>
          </a:xfrm>
          <a:prstGeom prst="ellipse">
            <a:avLst/>
          </a:prstGeom>
          <a:solidFill>
            <a:srgbClr val="EBE8A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35" name="Oval 34">
            <a:extLst>
              <a:ext uri="{FF2B5EF4-FFF2-40B4-BE49-F238E27FC236}">
                <a16:creationId xmlns:a16="http://schemas.microsoft.com/office/drawing/2014/main" id="{56F5A378-D8E3-8158-B82D-1AE8F6CDEFB6}"/>
              </a:ext>
            </a:extLst>
          </p:cNvPr>
          <p:cNvSpPr/>
          <p:nvPr/>
        </p:nvSpPr>
        <p:spPr>
          <a:xfrm>
            <a:off x="2984004" y="2191738"/>
            <a:ext cx="272668" cy="272668"/>
          </a:xfrm>
          <a:prstGeom prst="ellipse">
            <a:avLst/>
          </a:prstGeom>
          <a:solidFill>
            <a:srgbClr val="F7CD4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36" name="Oval 35">
            <a:extLst>
              <a:ext uri="{FF2B5EF4-FFF2-40B4-BE49-F238E27FC236}">
                <a16:creationId xmlns:a16="http://schemas.microsoft.com/office/drawing/2014/main" id="{0A931E63-CA0A-0C61-7BBC-D4904F34EB63}"/>
              </a:ext>
            </a:extLst>
          </p:cNvPr>
          <p:cNvSpPr/>
          <p:nvPr/>
        </p:nvSpPr>
        <p:spPr>
          <a:xfrm>
            <a:off x="3348528" y="2191738"/>
            <a:ext cx="272668" cy="272668"/>
          </a:xfrm>
          <a:prstGeom prst="ellipse">
            <a:avLst/>
          </a:prstGeom>
          <a:solidFill>
            <a:srgbClr val="F7BD4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38" name="Oval 37">
            <a:extLst>
              <a:ext uri="{FF2B5EF4-FFF2-40B4-BE49-F238E27FC236}">
                <a16:creationId xmlns:a16="http://schemas.microsoft.com/office/drawing/2014/main" id="{A276B527-3F74-A4B3-2E8E-4F169614BD16}"/>
              </a:ext>
            </a:extLst>
          </p:cNvPr>
          <p:cNvSpPr/>
          <p:nvPr/>
        </p:nvSpPr>
        <p:spPr>
          <a:xfrm>
            <a:off x="3713052" y="2191738"/>
            <a:ext cx="272668" cy="272668"/>
          </a:xfrm>
          <a:prstGeom prst="ellipse">
            <a:avLst/>
          </a:prstGeom>
          <a:solidFill>
            <a:srgbClr val="FDC75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39" name="Oval 38">
            <a:extLst>
              <a:ext uri="{FF2B5EF4-FFF2-40B4-BE49-F238E27FC236}">
                <a16:creationId xmlns:a16="http://schemas.microsoft.com/office/drawing/2014/main" id="{F143A404-E098-CFBB-9B9E-1D2673E56AA8}"/>
              </a:ext>
            </a:extLst>
          </p:cNvPr>
          <p:cNvSpPr/>
          <p:nvPr/>
        </p:nvSpPr>
        <p:spPr>
          <a:xfrm>
            <a:off x="4071397" y="2191738"/>
            <a:ext cx="272668" cy="272668"/>
          </a:xfrm>
          <a:prstGeom prst="ellipse">
            <a:avLst/>
          </a:prstGeom>
          <a:solidFill>
            <a:srgbClr val="F1BA4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40" name="Oval 39">
            <a:extLst>
              <a:ext uri="{FF2B5EF4-FFF2-40B4-BE49-F238E27FC236}">
                <a16:creationId xmlns:a16="http://schemas.microsoft.com/office/drawing/2014/main" id="{7A670599-216B-78C6-795C-B4AFA99B9835}"/>
              </a:ext>
            </a:extLst>
          </p:cNvPr>
          <p:cNvSpPr/>
          <p:nvPr/>
        </p:nvSpPr>
        <p:spPr>
          <a:xfrm>
            <a:off x="4442099" y="2191738"/>
            <a:ext cx="272668" cy="272668"/>
          </a:xfrm>
          <a:prstGeom prst="ellipse">
            <a:avLst/>
          </a:prstGeom>
          <a:solidFill>
            <a:srgbClr val="D9941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47" name="Oval 46">
            <a:extLst>
              <a:ext uri="{FF2B5EF4-FFF2-40B4-BE49-F238E27FC236}">
                <a16:creationId xmlns:a16="http://schemas.microsoft.com/office/drawing/2014/main" id="{385F70D5-0AAE-7330-CF6A-CFDE4C79CD7F}"/>
              </a:ext>
            </a:extLst>
          </p:cNvPr>
          <p:cNvSpPr/>
          <p:nvPr/>
        </p:nvSpPr>
        <p:spPr>
          <a:xfrm>
            <a:off x="4806623" y="2191738"/>
            <a:ext cx="272668" cy="272668"/>
          </a:xfrm>
          <a:prstGeom prst="ellipse">
            <a:avLst/>
          </a:prstGeom>
          <a:solidFill>
            <a:srgbClr val="C4853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49" name="Title 2">
            <a:extLst>
              <a:ext uri="{FF2B5EF4-FFF2-40B4-BE49-F238E27FC236}">
                <a16:creationId xmlns:a16="http://schemas.microsoft.com/office/drawing/2014/main" id="{05858331-B91B-3040-6933-C5DA3B4C1462}"/>
              </a:ext>
            </a:extLst>
          </p:cNvPr>
          <p:cNvSpPr txBox="1"/>
          <p:nvPr/>
        </p:nvSpPr>
        <p:spPr>
          <a:xfrm>
            <a:off x="2968934" y="2620133"/>
            <a:ext cx="1228763"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nSpc>
                <a:spcPct val="100000"/>
              </a:lnSpc>
            </a:pPr>
            <a:r>
              <a:rPr lang="ja-JP" altLang="en-US" sz="1200" cap="none">
                <a:solidFill>
                  <a:schemeClr val="tx1"/>
                </a:solidFill>
                <a:latin typeface="Yu Gothic Medium" panose="020B0400000000000000" pitchFamily="34" charset="-128"/>
                <a:ea typeface="Yu Gothic Medium" panose="020B0400000000000000" pitchFamily="34" charset="-128"/>
              </a:rPr>
              <a:t>シャルドネ</a:t>
            </a:r>
            <a:endParaRPr lang="en-US" sz="1200" cap="none" dirty="0">
              <a:solidFill>
                <a:schemeClr val="tx1"/>
              </a:solidFill>
              <a:latin typeface="Yu Gothic Medium" panose="020B0400000000000000" pitchFamily="34" charset="-128"/>
              <a:ea typeface="Yu Gothic Medium" panose="020B0400000000000000" pitchFamily="34" charset="-128"/>
            </a:endParaRPr>
          </a:p>
        </p:txBody>
      </p:sp>
      <p:sp>
        <p:nvSpPr>
          <p:cNvPr id="50" name="Oval 49">
            <a:extLst>
              <a:ext uri="{FF2B5EF4-FFF2-40B4-BE49-F238E27FC236}">
                <a16:creationId xmlns:a16="http://schemas.microsoft.com/office/drawing/2014/main" id="{C60D2C82-E465-B6C5-E6A5-BC840841803B}"/>
              </a:ext>
            </a:extLst>
          </p:cNvPr>
          <p:cNvSpPr/>
          <p:nvPr/>
        </p:nvSpPr>
        <p:spPr>
          <a:xfrm>
            <a:off x="1891575" y="3343818"/>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51" name="Oval 50">
            <a:extLst>
              <a:ext uri="{FF2B5EF4-FFF2-40B4-BE49-F238E27FC236}">
                <a16:creationId xmlns:a16="http://schemas.microsoft.com/office/drawing/2014/main" id="{F8F6C8DF-211D-AF74-02A2-508053472131}"/>
              </a:ext>
            </a:extLst>
          </p:cNvPr>
          <p:cNvSpPr/>
          <p:nvPr/>
        </p:nvSpPr>
        <p:spPr>
          <a:xfrm>
            <a:off x="2255718" y="3340916"/>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52" name="Oval 51">
            <a:extLst>
              <a:ext uri="{FF2B5EF4-FFF2-40B4-BE49-F238E27FC236}">
                <a16:creationId xmlns:a16="http://schemas.microsoft.com/office/drawing/2014/main" id="{A25ABC84-418C-4E68-AADD-2EF89305BF3F}"/>
              </a:ext>
            </a:extLst>
          </p:cNvPr>
          <p:cNvSpPr/>
          <p:nvPr/>
        </p:nvSpPr>
        <p:spPr>
          <a:xfrm>
            <a:off x="2619861" y="3340916"/>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53" name="Oval 52">
            <a:extLst>
              <a:ext uri="{FF2B5EF4-FFF2-40B4-BE49-F238E27FC236}">
                <a16:creationId xmlns:a16="http://schemas.microsoft.com/office/drawing/2014/main" id="{CC77E231-CBF9-0123-F291-CA8861ECD78F}"/>
              </a:ext>
            </a:extLst>
          </p:cNvPr>
          <p:cNvSpPr/>
          <p:nvPr/>
        </p:nvSpPr>
        <p:spPr>
          <a:xfrm>
            <a:off x="2984004" y="3340916"/>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64" name="Oval 63">
            <a:extLst>
              <a:ext uri="{FF2B5EF4-FFF2-40B4-BE49-F238E27FC236}">
                <a16:creationId xmlns:a16="http://schemas.microsoft.com/office/drawing/2014/main" id="{56190F25-FA90-F2EC-622F-C28C6C210F83}"/>
              </a:ext>
            </a:extLst>
          </p:cNvPr>
          <p:cNvSpPr/>
          <p:nvPr/>
        </p:nvSpPr>
        <p:spPr>
          <a:xfrm>
            <a:off x="3348528" y="3340916"/>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65" name="Oval 64">
            <a:extLst>
              <a:ext uri="{FF2B5EF4-FFF2-40B4-BE49-F238E27FC236}">
                <a16:creationId xmlns:a16="http://schemas.microsoft.com/office/drawing/2014/main" id="{D92611D8-2788-2CC1-D42B-FF8F32A70D01}"/>
              </a:ext>
            </a:extLst>
          </p:cNvPr>
          <p:cNvSpPr/>
          <p:nvPr/>
        </p:nvSpPr>
        <p:spPr>
          <a:xfrm>
            <a:off x="3713052" y="3340916"/>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73" name="Oval 72">
            <a:extLst>
              <a:ext uri="{FF2B5EF4-FFF2-40B4-BE49-F238E27FC236}">
                <a16:creationId xmlns:a16="http://schemas.microsoft.com/office/drawing/2014/main" id="{B0791826-28B0-92F8-3105-2DE6889565B2}"/>
              </a:ext>
            </a:extLst>
          </p:cNvPr>
          <p:cNvSpPr/>
          <p:nvPr/>
        </p:nvSpPr>
        <p:spPr>
          <a:xfrm>
            <a:off x="4071397" y="3340916"/>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83" name="Oval 82">
            <a:extLst>
              <a:ext uri="{FF2B5EF4-FFF2-40B4-BE49-F238E27FC236}">
                <a16:creationId xmlns:a16="http://schemas.microsoft.com/office/drawing/2014/main" id="{CF6C6A35-7B7C-FE24-E327-9913D12D6F0E}"/>
              </a:ext>
            </a:extLst>
          </p:cNvPr>
          <p:cNvSpPr/>
          <p:nvPr/>
        </p:nvSpPr>
        <p:spPr>
          <a:xfrm>
            <a:off x="4442099" y="3340916"/>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84" name="Oval 83">
            <a:extLst>
              <a:ext uri="{FF2B5EF4-FFF2-40B4-BE49-F238E27FC236}">
                <a16:creationId xmlns:a16="http://schemas.microsoft.com/office/drawing/2014/main" id="{DA85B4DA-2122-F3FC-D4A4-A50161E778CE}"/>
              </a:ext>
            </a:extLst>
          </p:cNvPr>
          <p:cNvSpPr/>
          <p:nvPr/>
        </p:nvSpPr>
        <p:spPr>
          <a:xfrm>
            <a:off x="4806623" y="3340916"/>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85" name="Oval 84">
            <a:extLst>
              <a:ext uri="{FF2B5EF4-FFF2-40B4-BE49-F238E27FC236}">
                <a16:creationId xmlns:a16="http://schemas.microsoft.com/office/drawing/2014/main" id="{2CC9B87E-8CBE-EFCC-CBE9-DB6BE784394A}"/>
              </a:ext>
            </a:extLst>
          </p:cNvPr>
          <p:cNvSpPr/>
          <p:nvPr/>
        </p:nvSpPr>
        <p:spPr>
          <a:xfrm>
            <a:off x="1891575" y="4184078"/>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86" name="Oval 85">
            <a:extLst>
              <a:ext uri="{FF2B5EF4-FFF2-40B4-BE49-F238E27FC236}">
                <a16:creationId xmlns:a16="http://schemas.microsoft.com/office/drawing/2014/main" id="{15966201-5C56-69E8-12FC-B9921FB6E2B3}"/>
              </a:ext>
            </a:extLst>
          </p:cNvPr>
          <p:cNvSpPr/>
          <p:nvPr/>
        </p:nvSpPr>
        <p:spPr>
          <a:xfrm>
            <a:off x="2255718" y="4181176"/>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89" name="Oval 88">
            <a:extLst>
              <a:ext uri="{FF2B5EF4-FFF2-40B4-BE49-F238E27FC236}">
                <a16:creationId xmlns:a16="http://schemas.microsoft.com/office/drawing/2014/main" id="{50325636-E7FE-886F-0188-CCD110E053DD}"/>
              </a:ext>
            </a:extLst>
          </p:cNvPr>
          <p:cNvSpPr/>
          <p:nvPr/>
        </p:nvSpPr>
        <p:spPr>
          <a:xfrm>
            <a:off x="2619861" y="4181176"/>
            <a:ext cx="272668" cy="272668"/>
          </a:xfrm>
          <a:prstGeom prst="ellipse">
            <a:avLst/>
          </a:prstGeom>
          <a:solidFill>
            <a:srgbClr val="BABAB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04" name="Oval 103">
            <a:extLst>
              <a:ext uri="{FF2B5EF4-FFF2-40B4-BE49-F238E27FC236}">
                <a16:creationId xmlns:a16="http://schemas.microsoft.com/office/drawing/2014/main" id="{2FCAC241-C45A-F5DD-BE99-80DBA855D3FA}"/>
              </a:ext>
            </a:extLst>
          </p:cNvPr>
          <p:cNvSpPr/>
          <p:nvPr/>
        </p:nvSpPr>
        <p:spPr>
          <a:xfrm>
            <a:off x="2984004" y="4181176"/>
            <a:ext cx="272668" cy="272668"/>
          </a:xfrm>
          <a:prstGeom prst="ellipse">
            <a:avLst/>
          </a:prstGeom>
          <a:solidFill>
            <a:srgbClr val="BABAB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20" name="Oval 119">
            <a:extLst>
              <a:ext uri="{FF2B5EF4-FFF2-40B4-BE49-F238E27FC236}">
                <a16:creationId xmlns:a16="http://schemas.microsoft.com/office/drawing/2014/main" id="{A7E49F1F-3D8D-D2C3-E567-06F9ADCEABC2}"/>
              </a:ext>
            </a:extLst>
          </p:cNvPr>
          <p:cNvSpPr/>
          <p:nvPr/>
        </p:nvSpPr>
        <p:spPr>
          <a:xfrm>
            <a:off x="3348528" y="4181176"/>
            <a:ext cx="272668" cy="272668"/>
          </a:xfrm>
          <a:prstGeom prst="ellipse">
            <a:avLst/>
          </a:prstGeom>
          <a:solidFill>
            <a:srgbClr val="BABAB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22" name="Oval 121">
            <a:extLst>
              <a:ext uri="{FF2B5EF4-FFF2-40B4-BE49-F238E27FC236}">
                <a16:creationId xmlns:a16="http://schemas.microsoft.com/office/drawing/2014/main" id="{AEC0ABBA-717D-0FFE-982C-81574EF17AC3}"/>
              </a:ext>
            </a:extLst>
          </p:cNvPr>
          <p:cNvSpPr/>
          <p:nvPr/>
        </p:nvSpPr>
        <p:spPr>
          <a:xfrm>
            <a:off x="3713052" y="4181176"/>
            <a:ext cx="272668" cy="272668"/>
          </a:xfrm>
          <a:prstGeom prst="ellipse">
            <a:avLst/>
          </a:prstGeom>
          <a:solidFill>
            <a:srgbClr val="BABAB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30" name="Oval 129">
            <a:extLst>
              <a:ext uri="{FF2B5EF4-FFF2-40B4-BE49-F238E27FC236}">
                <a16:creationId xmlns:a16="http://schemas.microsoft.com/office/drawing/2014/main" id="{FD0DAF9E-A5A9-15F1-D195-314ED2206397}"/>
              </a:ext>
            </a:extLst>
          </p:cNvPr>
          <p:cNvSpPr/>
          <p:nvPr/>
        </p:nvSpPr>
        <p:spPr>
          <a:xfrm>
            <a:off x="4071397" y="4181176"/>
            <a:ext cx="272668" cy="272668"/>
          </a:xfrm>
          <a:prstGeom prst="ellipse">
            <a:avLst/>
          </a:prstGeom>
          <a:solidFill>
            <a:srgbClr val="BABAB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31" name="Oval 130">
            <a:extLst>
              <a:ext uri="{FF2B5EF4-FFF2-40B4-BE49-F238E27FC236}">
                <a16:creationId xmlns:a16="http://schemas.microsoft.com/office/drawing/2014/main" id="{74BD66F6-AE3D-7D1A-3D81-0C9CBA2FE842}"/>
              </a:ext>
            </a:extLst>
          </p:cNvPr>
          <p:cNvSpPr/>
          <p:nvPr/>
        </p:nvSpPr>
        <p:spPr>
          <a:xfrm>
            <a:off x="4442099" y="4181176"/>
            <a:ext cx="272668" cy="272668"/>
          </a:xfrm>
          <a:prstGeom prst="ellipse">
            <a:avLst/>
          </a:prstGeom>
          <a:solidFill>
            <a:srgbClr val="BABAB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33" name="Oval 132">
            <a:extLst>
              <a:ext uri="{FF2B5EF4-FFF2-40B4-BE49-F238E27FC236}">
                <a16:creationId xmlns:a16="http://schemas.microsoft.com/office/drawing/2014/main" id="{2FE22A79-8FEF-3F4D-8EAC-5539E38AC3DD}"/>
              </a:ext>
            </a:extLst>
          </p:cNvPr>
          <p:cNvSpPr/>
          <p:nvPr/>
        </p:nvSpPr>
        <p:spPr>
          <a:xfrm>
            <a:off x="4806623" y="4181176"/>
            <a:ext cx="272668" cy="272668"/>
          </a:xfrm>
          <a:prstGeom prst="ellipse">
            <a:avLst/>
          </a:prstGeom>
          <a:solidFill>
            <a:srgbClr val="BABAB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34" name="Oval 133">
            <a:extLst>
              <a:ext uri="{FF2B5EF4-FFF2-40B4-BE49-F238E27FC236}">
                <a16:creationId xmlns:a16="http://schemas.microsoft.com/office/drawing/2014/main" id="{D1B5A34B-C54C-C963-37D8-772381BA87EE}"/>
              </a:ext>
            </a:extLst>
          </p:cNvPr>
          <p:cNvSpPr/>
          <p:nvPr/>
        </p:nvSpPr>
        <p:spPr>
          <a:xfrm>
            <a:off x="1891575" y="5024337"/>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35" name="Oval 134">
            <a:extLst>
              <a:ext uri="{FF2B5EF4-FFF2-40B4-BE49-F238E27FC236}">
                <a16:creationId xmlns:a16="http://schemas.microsoft.com/office/drawing/2014/main" id="{4C29FEAA-CC2F-5F74-875D-A37C26782536}"/>
              </a:ext>
            </a:extLst>
          </p:cNvPr>
          <p:cNvSpPr/>
          <p:nvPr/>
        </p:nvSpPr>
        <p:spPr>
          <a:xfrm>
            <a:off x="2255718" y="5021435"/>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38" name="Oval 137">
            <a:extLst>
              <a:ext uri="{FF2B5EF4-FFF2-40B4-BE49-F238E27FC236}">
                <a16:creationId xmlns:a16="http://schemas.microsoft.com/office/drawing/2014/main" id="{4474D014-32AB-F92A-8FFD-4FCC2C50C536}"/>
              </a:ext>
            </a:extLst>
          </p:cNvPr>
          <p:cNvSpPr/>
          <p:nvPr/>
        </p:nvSpPr>
        <p:spPr>
          <a:xfrm>
            <a:off x="2619861" y="5021435"/>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39" name="Oval 138">
            <a:extLst>
              <a:ext uri="{FF2B5EF4-FFF2-40B4-BE49-F238E27FC236}">
                <a16:creationId xmlns:a16="http://schemas.microsoft.com/office/drawing/2014/main" id="{D18C285C-D0CC-BF92-0E38-C18330489478}"/>
              </a:ext>
            </a:extLst>
          </p:cNvPr>
          <p:cNvSpPr/>
          <p:nvPr/>
        </p:nvSpPr>
        <p:spPr>
          <a:xfrm>
            <a:off x="2984004" y="5021435"/>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40" name="Oval 139">
            <a:extLst>
              <a:ext uri="{FF2B5EF4-FFF2-40B4-BE49-F238E27FC236}">
                <a16:creationId xmlns:a16="http://schemas.microsoft.com/office/drawing/2014/main" id="{F18056E3-9334-0480-14D2-3413B55FFAD2}"/>
              </a:ext>
            </a:extLst>
          </p:cNvPr>
          <p:cNvSpPr/>
          <p:nvPr/>
        </p:nvSpPr>
        <p:spPr>
          <a:xfrm>
            <a:off x="3348528" y="5021435"/>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41" name="Oval 140">
            <a:extLst>
              <a:ext uri="{FF2B5EF4-FFF2-40B4-BE49-F238E27FC236}">
                <a16:creationId xmlns:a16="http://schemas.microsoft.com/office/drawing/2014/main" id="{9A7BEB57-B80E-C5A6-B097-42F80F191E6D}"/>
              </a:ext>
            </a:extLst>
          </p:cNvPr>
          <p:cNvSpPr/>
          <p:nvPr/>
        </p:nvSpPr>
        <p:spPr>
          <a:xfrm>
            <a:off x="3713052" y="5021435"/>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42" name="Oval 141">
            <a:extLst>
              <a:ext uri="{FF2B5EF4-FFF2-40B4-BE49-F238E27FC236}">
                <a16:creationId xmlns:a16="http://schemas.microsoft.com/office/drawing/2014/main" id="{6E93E5C8-12D4-AEED-FECE-EAE96FA3695F}"/>
              </a:ext>
            </a:extLst>
          </p:cNvPr>
          <p:cNvSpPr/>
          <p:nvPr/>
        </p:nvSpPr>
        <p:spPr>
          <a:xfrm>
            <a:off x="4071397" y="5021435"/>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43" name="Oval 142">
            <a:extLst>
              <a:ext uri="{FF2B5EF4-FFF2-40B4-BE49-F238E27FC236}">
                <a16:creationId xmlns:a16="http://schemas.microsoft.com/office/drawing/2014/main" id="{A260C98A-7A59-9632-9D38-FB9D26C38502}"/>
              </a:ext>
            </a:extLst>
          </p:cNvPr>
          <p:cNvSpPr/>
          <p:nvPr/>
        </p:nvSpPr>
        <p:spPr>
          <a:xfrm>
            <a:off x="4442099" y="5021435"/>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44" name="Oval 143">
            <a:extLst>
              <a:ext uri="{FF2B5EF4-FFF2-40B4-BE49-F238E27FC236}">
                <a16:creationId xmlns:a16="http://schemas.microsoft.com/office/drawing/2014/main" id="{A5E8B954-EC87-01D5-E877-78DD30114533}"/>
              </a:ext>
            </a:extLst>
          </p:cNvPr>
          <p:cNvSpPr/>
          <p:nvPr/>
        </p:nvSpPr>
        <p:spPr>
          <a:xfrm>
            <a:off x="4806623" y="5021435"/>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45" name="Oval 144">
            <a:extLst>
              <a:ext uri="{FF2B5EF4-FFF2-40B4-BE49-F238E27FC236}">
                <a16:creationId xmlns:a16="http://schemas.microsoft.com/office/drawing/2014/main" id="{F0D112AF-ADA8-B45E-6257-5332B99F5DDA}"/>
              </a:ext>
            </a:extLst>
          </p:cNvPr>
          <p:cNvSpPr/>
          <p:nvPr/>
        </p:nvSpPr>
        <p:spPr>
          <a:xfrm>
            <a:off x="1891575" y="5370326"/>
            <a:ext cx="272668" cy="272668"/>
          </a:xfrm>
          <a:prstGeom prst="ellipse">
            <a:avLst/>
          </a:prstGeom>
          <a:solidFill>
            <a:srgbClr val="BABAB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46" name="Oval 145">
            <a:extLst>
              <a:ext uri="{FF2B5EF4-FFF2-40B4-BE49-F238E27FC236}">
                <a16:creationId xmlns:a16="http://schemas.microsoft.com/office/drawing/2014/main" id="{9207B1D4-6C1B-16BA-D3CC-14E251ACA9D9}"/>
              </a:ext>
            </a:extLst>
          </p:cNvPr>
          <p:cNvSpPr/>
          <p:nvPr/>
        </p:nvSpPr>
        <p:spPr>
          <a:xfrm>
            <a:off x="2255718" y="5367424"/>
            <a:ext cx="272668" cy="272668"/>
          </a:xfrm>
          <a:prstGeom prst="ellipse">
            <a:avLst/>
          </a:prstGeom>
          <a:solidFill>
            <a:srgbClr val="BABAB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47" name="Oval 146">
            <a:extLst>
              <a:ext uri="{FF2B5EF4-FFF2-40B4-BE49-F238E27FC236}">
                <a16:creationId xmlns:a16="http://schemas.microsoft.com/office/drawing/2014/main" id="{C32AB242-07A5-0FF9-4138-D11A08C04B54}"/>
              </a:ext>
            </a:extLst>
          </p:cNvPr>
          <p:cNvSpPr/>
          <p:nvPr/>
        </p:nvSpPr>
        <p:spPr>
          <a:xfrm>
            <a:off x="2619861" y="5367424"/>
            <a:ext cx="272668" cy="272668"/>
          </a:xfrm>
          <a:prstGeom prst="ellipse">
            <a:avLst/>
          </a:prstGeom>
          <a:solidFill>
            <a:srgbClr val="BABAB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48" name="Oval 147">
            <a:extLst>
              <a:ext uri="{FF2B5EF4-FFF2-40B4-BE49-F238E27FC236}">
                <a16:creationId xmlns:a16="http://schemas.microsoft.com/office/drawing/2014/main" id="{2C327C47-2025-8D1B-0D45-9FA9105608BA}"/>
              </a:ext>
            </a:extLst>
          </p:cNvPr>
          <p:cNvSpPr/>
          <p:nvPr/>
        </p:nvSpPr>
        <p:spPr>
          <a:xfrm>
            <a:off x="2984004" y="5367424"/>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49" name="Oval 148">
            <a:extLst>
              <a:ext uri="{FF2B5EF4-FFF2-40B4-BE49-F238E27FC236}">
                <a16:creationId xmlns:a16="http://schemas.microsoft.com/office/drawing/2014/main" id="{0EAC4F88-18F9-DAB5-9A0B-C34BBEE3626E}"/>
              </a:ext>
            </a:extLst>
          </p:cNvPr>
          <p:cNvSpPr/>
          <p:nvPr/>
        </p:nvSpPr>
        <p:spPr>
          <a:xfrm>
            <a:off x="3348528" y="5367424"/>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50" name="Oval 149">
            <a:extLst>
              <a:ext uri="{FF2B5EF4-FFF2-40B4-BE49-F238E27FC236}">
                <a16:creationId xmlns:a16="http://schemas.microsoft.com/office/drawing/2014/main" id="{D1D13EA5-97AD-061E-B4E7-12525334AF9F}"/>
              </a:ext>
            </a:extLst>
          </p:cNvPr>
          <p:cNvSpPr/>
          <p:nvPr/>
        </p:nvSpPr>
        <p:spPr>
          <a:xfrm>
            <a:off x="3713052" y="5367424"/>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51" name="Oval 150">
            <a:extLst>
              <a:ext uri="{FF2B5EF4-FFF2-40B4-BE49-F238E27FC236}">
                <a16:creationId xmlns:a16="http://schemas.microsoft.com/office/drawing/2014/main" id="{BAD1CAB4-AB24-3159-7D18-00A91742C7E9}"/>
              </a:ext>
            </a:extLst>
          </p:cNvPr>
          <p:cNvSpPr/>
          <p:nvPr/>
        </p:nvSpPr>
        <p:spPr>
          <a:xfrm>
            <a:off x="4071397" y="5367424"/>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52" name="Oval 151">
            <a:extLst>
              <a:ext uri="{FF2B5EF4-FFF2-40B4-BE49-F238E27FC236}">
                <a16:creationId xmlns:a16="http://schemas.microsoft.com/office/drawing/2014/main" id="{624F89C0-FBF8-D177-8419-F2229F273D72}"/>
              </a:ext>
            </a:extLst>
          </p:cNvPr>
          <p:cNvSpPr/>
          <p:nvPr/>
        </p:nvSpPr>
        <p:spPr>
          <a:xfrm>
            <a:off x="4442099" y="5367424"/>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53" name="Oval 152">
            <a:extLst>
              <a:ext uri="{FF2B5EF4-FFF2-40B4-BE49-F238E27FC236}">
                <a16:creationId xmlns:a16="http://schemas.microsoft.com/office/drawing/2014/main" id="{1E6C9169-8014-69E1-68C1-D0E47374A36D}"/>
              </a:ext>
            </a:extLst>
          </p:cNvPr>
          <p:cNvSpPr/>
          <p:nvPr/>
        </p:nvSpPr>
        <p:spPr>
          <a:xfrm>
            <a:off x="4806623" y="5367424"/>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54" name="Oval 153">
            <a:extLst>
              <a:ext uri="{FF2B5EF4-FFF2-40B4-BE49-F238E27FC236}">
                <a16:creationId xmlns:a16="http://schemas.microsoft.com/office/drawing/2014/main" id="{B41B17AD-A573-E241-7080-8A093AD91D28}"/>
              </a:ext>
            </a:extLst>
          </p:cNvPr>
          <p:cNvSpPr/>
          <p:nvPr/>
        </p:nvSpPr>
        <p:spPr>
          <a:xfrm>
            <a:off x="1891575" y="6154980"/>
            <a:ext cx="272668" cy="272668"/>
          </a:xfrm>
          <a:prstGeom prst="ellipse">
            <a:avLst/>
          </a:prstGeom>
          <a:solidFill>
            <a:srgbClr val="BABAB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55" name="Oval 154">
            <a:extLst>
              <a:ext uri="{FF2B5EF4-FFF2-40B4-BE49-F238E27FC236}">
                <a16:creationId xmlns:a16="http://schemas.microsoft.com/office/drawing/2014/main" id="{63A675EF-FD69-A358-FC2C-981267B1B338}"/>
              </a:ext>
            </a:extLst>
          </p:cNvPr>
          <p:cNvSpPr/>
          <p:nvPr/>
        </p:nvSpPr>
        <p:spPr>
          <a:xfrm>
            <a:off x="2255718" y="6152078"/>
            <a:ext cx="272668" cy="272668"/>
          </a:xfrm>
          <a:prstGeom prst="ellipse">
            <a:avLst/>
          </a:prstGeom>
          <a:solidFill>
            <a:srgbClr val="BABAB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56" name="Oval 155">
            <a:extLst>
              <a:ext uri="{FF2B5EF4-FFF2-40B4-BE49-F238E27FC236}">
                <a16:creationId xmlns:a16="http://schemas.microsoft.com/office/drawing/2014/main" id="{87B2CAF3-DC97-AF28-2293-4D201B65AF24}"/>
              </a:ext>
            </a:extLst>
          </p:cNvPr>
          <p:cNvSpPr/>
          <p:nvPr/>
        </p:nvSpPr>
        <p:spPr>
          <a:xfrm>
            <a:off x="2619861" y="6152078"/>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57" name="Oval 156">
            <a:extLst>
              <a:ext uri="{FF2B5EF4-FFF2-40B4-BE49-F238E27FC236}">
                <a16:creationId xmlns:a16="http://schemas.microsoft.com/office/drawing/2014/main" id="{1707A33A-735B-B20E-9FCF-4A999AE158CB}"/>
              </a:ext>
            </a:extLst>
          </p:cNvPr>
          <p:cNvSpPr/>
          <p:nvPr/>
        </p:nvSpPr>
        <p:spPr>
          <a:xfrm>
            <a:off x="2984004" y="6152078"/>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58" name="Oval 157">
            <a:extLst>
              <a:ext uri="{FF2B5EF4-FFF2-40B4-BE49-F238E27FC236}">
                <a16:creationId xmlns:a16="http://schemas.microsoft.com/office/drawing/2014/main" id="{F5CF9899-F8D7-7593-0C02-CEE4004BDA50}"/>
              </a:ext>
            </a:extLst>
          </p:cNvPr>
          <p:cNvSpPr/>
          <p:nvPr/>
        </p:nvSpPr>
        <p:spPr>
          <a:xfrm>
            <a:off x="3713052" y="6152078"/>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59" name="Oval 158">
            <a:extLst>
              <a:ext uri="{FF2B5EF4-FFF2-40B4-BE49-F238E27FC236}">
                <a16:creationId xmlns:a16="http://schemas.microsoft.com/office/drawing/2014/main" id="{8E91887B-30BF-82A3-0EC3-BF123587C445}"/>
              </a:ext>
            </a:extLst>
          </p:cNvPr>
          <p:cNvSpPr/>
          <p:nvPr/>
        </p:nvSpPr>
        <p:spPr>
          <a:xfrm>
            <a:off x="4442099" y="6152078"/>
            <a:ext cx="272668" cy="272668"/>
          </a:xfrm>
          <a:prstGeom prst="ellipse">
            <a:avLst/>
          </a:prstGeom>
          <a:solidFill>
            <a:srgbClr val="BABAB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60" name="Oval 159">
            <a:extLst>
              <a:ext uri="{FF2B5EF4-FFF2-40B4-BE49-F238E27FC236}">
                <a16:creationId xmlns:a16="http://schemas.microsoft.com/office/drawing/2014/main" id="{E097C303-6261-DE87-3E14-0951B1B7EACE}"/>
              </a:ext>
            </a:extLst>
          </p:cNvPr>
          <p:cNvSpPr/>
          <p:nvPr/>
        </p:nvSpPr>
        <p:spPr>
          <a:xfrm>
            <a:off x="4806623" y="6152078"/>
            <a:ext cx="272668" cy="272668"/>
          </a:xfrm>
          <a:prstGeom prst="ellipse">
            <a:avLst/>
          </a:prstGeom>
          <a:solidFill>
            <a:srgbClr val="BABAB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61" name="Title 2">
            <a:extLst>
              <a:ext uri="{FF2B5EF4-FFF2-40B4-BE49-F238E27FC236}">
                <a16:creationId xmlns:a16="http://schemas.microsoft.com/office/drawing/2014/main" id="{AF6B1580-DD3B-DC15-4686-64A226044161}"/>
              </a:ext>
            </a:extLst>
          </p:cNvPr>
          <p:cNvSpPr txBox="1"/>
          <p:nvPr/>
        </p:nvSpPr>
        <p:spPr>
          <a:xfrm>
            <a:off x="1793543" y="5801005"/>
            <a:ext cx="771747"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nSpc>
                <a:spcPct val="100000"/>
              </a:lnSpc>
            </a:pPr>
            <a:r>
              <a:rPr lang="en-US" sz="1200" cap="none" dirty="0">
                <a:solidFill>
                  <a:schemeClr val="tx1"/>
                </a:solidFill>
                <a:latin typeface="Neue Haas Grotesk Text Pro" panose="020B0504020202020204" pitchFamily="34" charset="77"/>
              </a:rPr>
              <a:t>8%</a:t>
            </a:r>
          </a:p>
        </p:txBody>
      </p:sp>
      <p:sp>
        <p:nvSpPr>
          <p:cNvPr id="162" name="Title 2">
            <a:extLst>
              <a:ext uri="{FF2B5EF4-FFF2-40B4-BE49-F238E27FC236}">
                <a16:creationId xmlns:a16="http://schemas.microsoft.com/office/drawing/2014/main" id="{128E0EDE-9C18-1729-831A-E90738731765}"/>
              </a:ext>
            </a:extLst>
          </p:cNvPr>
          <p:cNvSpPr txBox="1"/>
          <p:nvPr/>
        </p:nvSpPr>
        <p:spPr>
          <a:xfrm>
            <a:off x="3359151" y="5801005"/>
            <a:ext cx="1255888"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gn="ctr">
              <a:lnSpc>
                <a:spcPct val="100000"/>
              </a:lnSpc>
            </a:pPr>
            <a:r>
              <a:rPr lang="en-US" sz="1200" cap="none" dirty="0">
                <a:solidFill>
                  <a:schemeClr val="tx1"/>
                </a:solidFill>
                <a:latin typeface="Neue Haas Grotesk Text Pro" panose="020B0504020202020204" pitchFamily="34" charset="77"/>
              </a:rPr>
              <a:t>12.5% – 14.5%</a:t>
            </a:r>
          </a:p>
        </p:txBody>
      </p:sp>
      <p:sp>
        <p:nvSpPr>
          <p:cNvPr id="163" name="Title 2">
            <a:extLst>
              <a:ext uri="{FF2B5EF4-FFF2-40B4-BE49-F238E27FC236}">
                <a16:creationId xmlns:a16="http://schemas.microsoft.com/office/drawing/2014/main" id="{C3B521D8-4871-0B03-B25B-710E810C407C}"/>
              </a:ext>
            </a:extLst>
          </p:cNvPr>
          <p:cNvSpPr txBox="1"/>
          <p:nvPr/>
        </p:nvSpPr>
        <p:spPr>
          <a:xfrm>
            <a:off x="4356425" y="5801005"/>
            <a:ext cx="771747"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gn="r">
              <a:lnSpc>
                <a:spcPct val="100000"/>
              </a:lnSpc>
            </a:pPr>
            <a:r>
              <a:rPr lang="en-US" sz="1200" cap="none" dirty="0">
                <a:solidFill>
                  <a:schemeClr val="tx1"/>
                </a:solidFill>
                <a:latin typeface="Neue Haas Grotesk Text Pro" panose="020B0504020202020204" pitchFamily="34" charset="77"/>
              </a:rPr>
              <a:t>17%</a:t>
            </a:r>
          </a:p>
        </p:txBody>
      </p:sp>
      <p:cxnSp>
        <p:nvCxnSpPr>
          <p:cNvPr id="164" name="Straight Connector 163">
            <a:extLst>
              <a:ext uri="{FF2B5EF4-FFF2-40B4-BE49-F238E27FC236}">
                <a16:creationId xmlns:a16="http://schemas.microsoft.com/office/drawing/2014/main" id="{7249B77A-5378-D812-F0B8-DD0C7BBCA6EF}"/>
              </a:ext>
            </a:extLst>
          </p:cNvPr>
          <p:cNvCxnSpPr>
            <a:cxnSpLocks/>
          </p:cNvCxnSpPr>
          <p:nvPr/>
        </p:nvCxnSpPr>
        <p:spPr>
          <a:xfrm>
            <a:off x="7531443" y="2627277"/>
            <a:ext cx="449746" cy="0"/>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165" name="Straight Connector 164">
            <a:extLst>
              <a:ext uri="{FF2B5EF4-FFF2-40B4-BE49-F238E27FC236}">
                <a16:creationId xmlns:a16="http://schemas.microsoft.com/office/drawing/2014/main" id="{DDF3017A-38DC-328B-4B8F-B306B1A6FC79}"/>
              </a:ext>
            </a:extLst>
          </p:cNvPr>
          <p:cNvCxnSpPr>
            <a:cxnSpLocks/>
          </p:cNvCxnSpPr>
          <p:nvPr/>
        </p:nvCxnSpPr>
        <p:spPr>
          <a:xfrm>
            <a:off x="7531443" y="4181176"/>
            <a:ext cx="449746" cy="0"/>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grpSp>
        <p:nvGrpSpPr>
          <p:cNvPr id="166" name="Group 165">
            <a:extLst>
              <a:ext uri="{FF2B5EF4-FFF2-40B4-BE49-F238E27FC236}">
                <a16:creationId xmlns:a16="http://schemas.microsoft.com/office/drawing/2014/main" id="{0AD1B71A-883C-9409-71BF-9098585FD567}"/>
              </a:ext>
            </a:extLst>
          </p:cNvPr>
          <p:cNvGrpSpPr/>
          <p:nvPr/>
        </p:nvGrpSpPr>
        <p:grpSpPr>
          <a:xfrm>
            <a:off x="4068414" y="6152078"/>
            <a:ext cx="278634" cy="272668"/>
            <a:chOff x="8032638" y="5926610"/>
            <a:chExt cx="278634" cy="272668"/>
          </a:xfrm>
        </p:grpSpPr>
        <p:sp>
          <p:nvSpPr>
            <p:cNvPr id="167" name="Freeform 166">
              <a:extLst>
                <a:ext uri="{FF2B5EF4-FFF2-40B4-BE49-F238E27FC236}">
                  <a16:creationId xmlns:a16="http://schemas.microsoft.com/office/drawing/2014/main" id="{C8656CBC-6CB2-9085-D22A-060249D56F85}"/>
                </a:ext>
              </a:extLst>
            </p:cNvPr>
            <p:cNvSpPr/>
            <p:nvPr/>
          </p:nvSpPr>
          <p:spPr>
            <a:xfrm>
              <a:off x="8169564" y="5926610"/>
              <a:ext cx="141708" cy="272668"/>
            </a:xfrm>
            <a:custGeom>
              <a:avLst/>
              <a:gdLst>
                <a:gd name="connsiteX0" fmla="*/ 5374 w 141708"/>
                <a:gd name="connsiteY0" fmla="*/ 0 h 272668"/>
                <a:gd name="connsiteX1" fmla="*/ 141708 w 141708"/>
                <a:gd name="connsiteY1" fmla="*/ 136334 h 272668"/>
                <a:gd name="connsiteX2" fmla="*/ 5374 w 141708"/>
                <a:gd name="connsiteY2" fmla="*/ 272668 h 272668"/>
                <a:gd name="connsiteX3" fmla="*/ 0 w 141708"/>
                <a:gd name="connsiteY3" fmla="*/ 271583 h 272668"/>
                <a:gd name="connsiteX4" fmla="*/ 0 w 141708"/>
                <a:gd name="connsiteY4" fmla="*/ 1085 h 2726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708" h="272668">
                  <a:moveTo>
                    <a:pt x="5374" y="0"/>
                  </a:moveTo>
                  <a:cubicBezTo>
                    <a:pt x="80669" y="0"/>
                    <a:pt x="141708" y="61039"/>
                    <a:pt x="141708" y="136334"/>
                  </a:cubicBezTo>
                  <a:cubicBezTo>
                    <a:pt x="141708" y="211629"/>
                    <a:pt x="80669" y="272668"/>
                    <a:pt x="5374" y="272668"/>
                  </a:cubicBezTo>
                  <a:lnTo>
                    <a:pt x="0" y="271583"/>
                  </a:lnTo>
                  <a:lnTo>
                    <a:pt x="0" y="1085"/>
                  </a:lnTo>
                  <a:close/>
                </a:path>
              </a:pathLst>
            </a:custGeom>
            <a:solidFill>
              <a:srgbClr val="BABABA"/>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AU" dirty="0"/>
            </a:p>
          </p:txBody>
        </p:sp>
        <p:sp>
          <p:nvSpPr>
            <p:cNvPr id="168" name="Freeform 167">
              <a:extLst>
                <a:ext uri="{FF2B5EF4-FFF2-40B4-BE49-F238E27FC236}">
                  <a16:creationId xmlns:a16="http://schemas.microsoft.com/office/drawing/2014/main" id="{B4BFC354-3E9B-9EC8-ED99-16B874627A78}"/>
                </a:ext>
              </a:extLst>
            </p:cNvPr>
            <p:cNvSpPr/>
            <p:nvPr/>
          </p:nvSpPr>
          <p:spPr>
            <a:xfrm rot="10800000">
              <a:off x="8032638" y="5926610"/>
              <a:ext cx="141708" cy="272668"/>
            </a:xfrm>
            <a:custGeom>
              <a:avLst/>
              <a:gdLst>
                <a:gd name="connsiteX0" fmla="*/ 5374 w 141708"/>
                <a:gd name="connsiteY0" fmla="*/ 0 h 272668"/>
                <a:gd name="connsiteX1" fmla="*/ 141708 w 141708"/>
                <a:gd name="connsiteY1" fmla="*/ 136334 h 272668"/>
                <a:gd name="connsiteX2" fmla="*/ 5374 w 141708"/>
                <a:gd name="connsiteY2" fmla="*/ 272668 h 272668"/>
                <a:gd name="connsiteX3" fmla="*/ 0 w 141708"/>
                <a:gd name="connsiteY3" fmla="*/ 271583 h 272668"/>
                <a:gd name="connsiteX4" fmla="*/ 0 w 141708"/>
                <a:gd name="connsiteY4" fmla="*/ 1085 h 2726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708" h="272668">
                  <a:moveTo>
                    <a:pt x="5374" y="0"/>
                  </a:moveTo>
                  <a:cubicBezTo>
                    <a:pt x="80669" y="0"/>
                    <a:pt x="141708" y="61039"/>
                    <a:pt x="141708" y="136334"/>
                  </a:cubicBezTo>
                  <a:cubicBezTo>
                    <a:pt x="141708" y="211629"/>
                    <a:pt x="80669" y="272668"/>
                    <a:pt x="5374" y="272668"/>
                  </a:cubicBezTo>
                  <a:lnTo>
                    <a:pt x="0" y="271583"/>
                  </a:lnTo>
                  <a:lnTo>
                    <a:pt x="0" y="1085"/>
                  </a:lnTo>
                  <a:close/>
                </a:path>
              </a:pathLst>
            </a:cu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AU" dirty="0"/>
            </a:p>
          </p:txBody>
        </p:sp>
      </p:grpSp>
      <p:cxnSp>
        <p:nvCxnSpPr>
          <p:cNvPr id="169" name="Straight Connector 168">
            <a:extLst>
              <a:ext uri="{FF2B5EF4-FFF2-40B4-BE49-F238E27FC236}">
                <a16:creationId xmlns:a16="http://schemas.microsoft.com/office/drawing/2014/main" id="{07D6D4B3-139C-A9D9-2F44-FD9B59B87DD8}"/>
              </a:ext>
            </a:extLst>
          </p:cNvPr>
          <p:cNvCxnSpPr>
            <a:cxnSpLocks/>
          </p:cNvCxnSpPr>
          <p:nvPr/>
        </p:nvCxnSpPr>
        <p:spPr>
          <a:xfrm>
            <a:off x="3507982" y="2502867"/>
            <a:ext cx="0" cy="150704"/>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170" name="object 58">
            <a:extLst>
              <a:ext uri="{FF2B5EF4-FFF2-40B4-BE49-F238E27FC236}">
                <a16:creationId xmlns:a16="http://schemas.microsoft.com/office/drawing/2014/main" id="{B4ACC85F-2E1F-7994-D38D-3BDA552F31F6}"/>
              </a:ext>
            </a:extLst>
          </p:cNvPr>
          <p:cNvSpPr txBox="1"/>
          <p:nvPr/>
        </p:nvSpPr>
        <p:spPr>
          <a:xfrm>
            <a:off x="8218958" y="4768309"/>
            <a:ext cx="3048807" cy="1276599"/>
          </a:xfrm>
          <a:prstGeom prst="rect">
            <a:avLst/>
          </a:prstGeom>
        </p:spPr>
        <p:txBody>
          <a:bodyPr vert="horz" wrap="square" lIns="0" tIns="17145" rIns="0" bIns="0" numCol="2" rtlCol="0" anchor="ctr" anchorCtr="0">
            <a:noAutofit/>
          </a:bodyPr>
          <a:lstStyle/>
          <a:p>
            <a:pPr marL="285750" indent="-285750">
              <a:lnSpc>
                <a:spcPct val="98000"/>
              </a:lnSpc>
              <a:spcAft>
                <a:spcPts val="100"/>
              </a:spcAft>
              <a:buClr>
                <a:schemeClr val="bg2"/>
              </a:buClr>
              <a:buFont typeface="Arial" panose="020B0604020202020204" pitchFamily="34" charset="0"/>
              <a:buChar char="•"/>
            </a:pPr>
            <a:r>
              <a:rPr lang="ja-JP" altLang="en-US" sz="1600">
                <a:latin typeface="Yu Gothic Medium" panose="020B0400000000000000" pitchFamily="34" charset="-128"/>
                <a:ea typeface="Yu Gothic Medium" panose="020B0400000000000000" pitchFamily="34" charset="-128"/>
                <a:cs typeface="Hellix SemiBold"/>
              </a:rPr>
              <a:t>トースト</a:t>
            </a:r>
          </a:p>
          <a:p>
            <a:pPr marL="285750" indent="-285750">
              <a:lnSpc>
                <a:spcPct val="98000"/>
              </a:lnSpc>
              <a:spcAft>
                <a:spcPts val="100"/>
              </a:spcAft>
              <a:buClr>
                <a:schemeClr val="bg2"/>
              </a:buClr>
              <a:buFont typeface="Arial" panose="020B0604020202020204" pitchFamily="34" charset="0"/>
              <a:buChar char="•"/>
            </a:pPr>
            <a:r>
              <a:rPr lang="ja-JP" altLang="en-US" sz="1600">
                <a:latin typeface="Yu Gothic Medium" panose="020B0400000000000000" pitchFamily="34" charset="-128"/>
                <a:ea typeface="Yu Gothic Medium" panose="020B0400000000000000" pitchFamily="34" charset="-128"/>
                <a:cs typeface="Hellix SemiBold"/>
              </a:rPr>
              <a:t>ヴァニラ</a:t>
            </a:r>
          </a:p>
          <a:p>
            <a:pPr marL="285750" indent="-285750">
              <a:lnSpc>
                <a:spcPct val="98000"/>
              </a:lnSpc>
              <a:spcAft>
                <a:spcPts val="100"/>
              </a:spcAft>
              <a:buClr>
                <a:schemeClr val="bg2"/>
              </a:buClr>
              <a:buFont typeface="Arial" panose="020B0604020202020204" pitchFamily="34" charset="0"/>
              <a:buChar char="•"/>
            </a:pPr>
            <a:r>
              <a:rPr lang="ja-JP" altLang="en-US" sz="1600">
                <a:latin typeface="Yu Gothic Medium" panose="020B0400000000000000" pitchFamily="34" charset="-128"/>
                <a:ea typeface="Yu Gothic Medium" panose="020B0400000000000000" pitchFamily="34" charset="-128"/>
                <a:cs typeface="Hellix SemiBold"/>
              </a:rPr>
              <a:t>バター</a:t>
            </a:r>
          </a:p>
          <a:p>
            <a:pPr marL="285750" indent="-285750">
              <a:lnSpc>
                <a:spcPct val="98000"/>
              </a:lnSpc>
              <a:spcAft>
                <a:spcPts val="100"/>
              </a:spcAft>
              <a:buClr>
                <a:schemeClr val="bg2"/>
              </a:buClr>
              <a:buFont typeface="Arial" panose="020B0604020202020204" pitchFamily="34" charset="0"/>
              <a:buChar char="•"/>
            </a:pPr>
            <a:r>
              <a:rPr lang="ja-JP" altLang="en-US" sz="1600">
                <a:latin typeface="Yu Gothic Medium" panose="020B0400000000000000" pitchFamily="34" charset="-128"/>
                <a:ea typeface="Yu Gothic Medium" panose="020B0400000000000000" pitchFamily="34" charset="-128"/>
                <a:cs typeface="Hellix SemiBold"/>
              </a:rPr>
              <a:t>トフィー</a:t>
            </a:r>
          </a:p>
          <a:p>
            <a:pPr marL="285750" indent="-285750">
              <a:lnSpc>
                <a:spcPct val="98000"/>
              </a:lnSpc>
              <a:spcAft>
                <a:spcPts val="100"/>
              </a:spcAft>
              <a:buClr>
                <a:schemeClr val="bg2"/>
              </a:buClr>
              <a:buFont typeface="Arial" panose="020B0604020202020204" pitchFamily="34" charset="0"/>
              <a:buChar char="•"/>
            </a:pPr>
            <a:r>
              <a:rPr lang="ja-JP" altLang="en-US" sz="1600">
                <a:latin typeface="Yu Gothic Medium" panose="020B0400000000000000" pitchFamily="34" charset="-128"/>
                <a:ea typeface="Yu Gothic Medium" panose="020B0400000000000000" pitchFamily="34" charset="-128"/>
                <a:cs typeface="Hellix SemiBold"/>
              </a:rPr>
              <a:t>蜂蜜</a:t>
            </a:r>
          </a:p>
          <a:p>
            <a:pPr marL="285750" indent="-285750">
              <a:lnSpc>
                <a:spcPct val="98000"/>
              </a:lnSpc>
              <a:spcAft>
                <a:spcPts val="100"/>
              </a:spcAft>
              <a:buClr>
                <a:schemeClr val="bg2"/>
              </a:buClr>
              <a:buFont typeface="Arial" panose="020B0604020202020204" pitchFamily="34" charset="0"/>
              <a:buChar char="•"/>
            </a:pPr>
            <a:r>
              <a:rPr lang="ja-JP" altLang="en-US" sz="1600">
                <a:latin typeface="Yu Gothic Medium" panose="020B0400000000000000" pitchFamily="34" charset="-128"/>
                <a:ea typeface="Yu Gothic Medium" panose="020B0400000000000000" pitchFamily="34" charset="-128"/>
                <a:cs typeface="Hellix SemiBold"/>
              </a:rPr>
              <a:t>クレーム・</a:t>
            </a:r>
            <a:br>
              <a:rPr lang="ja-JP" altLang="en-US" sz="1600">
                <a:latin typeface="Yu Gothic Medium" panose="020B0400000000000000" pitchFamily="34" charset="-128"/>
                <a:ea typeface="Yu Gothic Medium" panose="020B0400000000000000" pitchFamily="34" charset="-128"/>
                <a:cs typeface="Hellix SemiBold"/>
              </a:rPr>
            </a:br>
            <a:r>
              <a:rPr lang="ja-JP" altLang="en-US" sz="1600">
                <a:latin typeface="Yu Gothic Medium" panose="020B0400000000000000" pitchFamily="34" charset="-128"/>
                <a:ea typeface="Yu Gothic Medium" panose="020B0400000000000000" pitchFamily="34" charset="-128"/>
                <a:cs typeface="Hellix SemiBold"/>
              </a:rPr>
              <a:t>ブリュレ</a:t>
            </a:r>
            <a:endParaRPr lang="en-AU" altLang="ja-JP" sz="1600" dirty="0">
              <a:latin typeface="Yu Gothic Medium" panose="020B0400000000000000" pitchFamily="34" charset="-128"/>
              <a:ea typeface="Yu Gothic Medium" panose="020B0400000000000000" pitchFamily="34" charset="-128"/>
              <a:cs typeface="Hellix SemiBold"/>
            </a:endParaRPr>
          </a:p>
          <a:p>
            <a:pPr marL="285750" indent="-285750">
              <a:lnSpc>
                <a:spcPct val="98000"/>
              </a:lnSpc>
              <a:spcAft>
                <a:spcPts val="100"/>
              </a:spcAft>
              <a:buClr>
                <a:schemeClr val="bg2"/>
              </a:buClr>
              <a:buFont typeface="Arial" panose="020B0604020202020204" pitchFamily="34" charset="0"/>
              <a:buChar char="•"/>
            </a:pPr>
            <a:r>
              <a:rPr lang="ja-JP" altLang="en-US" sz="1600">
                <a:latin typeface="Yu Gothic Medium" panose="020B0400000000000000" pitchFamily="34" charset="-128"/>
                <a:ea typeface="Yu Gothic Medium" panose="020B0400000000000000" pitchFamily="34" charset="-128"/>
                <a:cs typeface="Hellix SemiBold"/>
              </a:rPr>
              <a:t>シナモン</a:t>
            </a:r>
          </a:p>
          <a:p>
            <a:pPr marL="285750" indent="-285750">
              <a:lnSpc>
                <a:spcPct val="98000"/>
              </a:lnSpc>
              <a:spcAft>
                <a:spcPts val="100"/>
              </a:spcAft>
              <a:buClr>
                <a:schemeClr val="bg2"/>
              </a:buClr>
              <a:buFont typeface="Arial" panose="020B0604020202020204" pitchFamily="34" charset="0"/>
              <a:buChar char="•"/>
            </a:pPr>
            <a:r>
              <a:rPr lang="ja-JP" altLang="en-US" sz="1600">
                <a:latin typeface="Yu Gothic Medium" panose="020B0400000000000000" pitchFamily="34" charset="-128"/>
                <a:ea typeface="Yu Gothic Medium" panose="020B0400000000000000" pitchFamily="34" charset="-128"/>
                <a:cs typeface="Hellix SemiBold"/>
              </a:rPr>
              <a:t>ココナッツ</a:t>
            </a:r>
          </a:p>
          <a:p>
            <a:pPr marL="285750" indent="-285750">
              <a:lnSpc>
                <a:spcPct val="98000"/>
              </a:lnSpc>
              <a:spcAft>
                <a:spcPts val="100"/>
              </a:spcAft>
              <a:buClr>
                <a:schemeClr val="bg2"/>
              </a:buClr>
              <a:buFont typeface="Arial" panose="020B0604020202020204" pitchFamily="34" charset="0"/>
              <a:buChar char="•"/>
            </a:pPr>
            <a:r>
              <a:rPr lang="ja-JP" altLang="en-US" sz="1600">
                <a:latin typeface="Yu Gothic Medium" panose="020B0400000000000000" pitchFamily="34" charset="-128"/>
                <a:ea typeface="Yu Gothic Medium" panose="020B0400000000000000" pitchFamily="34" charset="-128"/>
                <a:cs typeface="Hellix SemiBold"/>
              </a:rPr>
              <a:t>ヌガー</a:t>
            </a:r>
          </a:p>
          <a:p>
            <a:pPr marL="285750" indent="-285750">
              <a:lnSpc>
                <a:spcPct val="98000"/>
              </a:lnSpc>
              <a:spcAft>
                <a:spcPts val="100"/>
              </a:spcAft>
              <a:buClr>
                <a:schemeClr val="bg2"/>
              </a:buClr>
              <a:buFont typeface="Arial" panose="020B0604020202020204" pitchFamily="34" charset="0"/>
              <a:buChar char="•"/>
            </a:pPr>
            <a:r>
              <a:rPr lang="ja-JP" altLang="en-US" sz="1600">
                <a:latin typeface="Yu Gothic Medium" panose="020B0400000000000000" pitchFamily="34" charset="-128"/>
                <a:ea typeface="Yu Gothic Medium" panose="020B0400000000000000" pitchFamily="34" charset="-128"/>
                <a:cs typeface="Hellix SemiBold"/>
              </a:rPr>
              <a:t>トーストアーモンド</a:t>
            </a:r>
          </a:p>
          <a:p>
            <a:pPr marL="285750" indent="-285750">
              <a:lnSpc>
                <a:spcPct val="98000"/>
              </a:lnSpc>
              <a:spcAft>
                <a:spcPts val="100"/>
              </a:spcAft>
              <a:buClr>
                <a:schemeClr val="bg2"/>
              </a:buClr>
              <a:buFont typeface="Arial" panose="020B0604020202020204" pitchFamily="34" charset="0"/>
              <a:buChar char="•"/>
            </a:pPr>
            <a:r>
              <a:rPr lang="ja-JP" altLang="en-US" sz="1600">
                <a:latin typeface="Yu Gothic Medium" panose="020B0400000000000000" pitchFamily="34" charset="-128"/>
                <a:ea typeface="Yu Gothic Medium" panose="020B0400000000000000" pitchFamily="34" charset="-128"/>
                <a:cs typeface="Hellix SemiBold"/>
              </a:rPr>
              <a:t>スパイス</a:t>
            </a:r>
          </a:p>
          <a:p>
            <a:pPr marL="285750" indent="-285750">
              <a:lnSpc>
                <a:spcPct val="98000"/>
              </a:lnSpc>
              <a:spcAft>
                <a:spcPts val="100"/>
              </a:spcAft>
              <a:buClr>
                <a:schemeClr val="bg2"/>
              </a:buClr>
              <a:buFont typeface="Arial" panose="020B0604020202020204" pitchFamily="34" charset="0"/>
              <a:buChar char="•"/>
            </a:pPr>
            <a:r>
              <a:rPr lang="ja-JP" altLang="en-US" sz="1600">
                <a:latin typeface="Yu Gothic Medium" panose="020B0400000000000000" pitchFamily="34" charset="-128"/>
                <a:ea typeface="Yu Gothic Medium" panose="020B0400000000000000" pitchFamily="34" charset="-128"/>
                <a:cs typeface="Hellix SemiBold"/>
              </a:rPr>
              <a:t>チョーク</a:t>
            </a:r>
          </a:p>
          <a:p>
            <a:pPr marL="285750" indent="-285750">
              <a:lnSpc>
                <a:spcPct val="98000"/>
              </a:lnSpc>
              <a:spcAft>
                <a:spcPts val="100"/>
              </a:spcAft>
              <a:buClr>
                <a:schemeClr val="bg2"/>
              </a:buClr>
              <a:buFont typeface="Arial" panose="020B0604020202020204" pitchFamily="34" charset="0"/>
              <a:buChar char="•"/>
            </a:pPr>
            <a:r>
              <a:rPr lang="ja-JP" altLang="en-US" sz="1600">
                <a:latin typeface="Yu Gothic Medium" panose="020B0400000000000000" pitchFamily="34" charset="-128"/>
                <a:ea typeface="Yu Gothic Medium" panose="020B0400000000000000" pitchFamily="34" charset="-128"/>
                <a:cs typeface="Hellix SemiBold"/>
              </a:rPr>
              <a:t>ミネラル感</a:t>
            </a:r>
            <a:endParaRPr lang="en-AU" sz="1600" dirty="0">
              <a:latin typeface="Yu Gothic Medium" panose="020B0400000000000000" pitchFamily="34" charset="-128"/>
              <a:ea typeface="Yu Gothic Medium" panose="020B0400000000000000" pitchFamily="34" charset="-128"/>
              <a:cs typeface="Hellix SemiBold"/>
            </a:endParaRPr>
          </a:p>
        </p:txBody>
      </p:sp>
      <p:grpSp>
        <p:nvGrpSpPr>
          <p:cNvPr id="171" name="Group 170">
            <a:extLst>
              <a:ext uri="{FF2B5EF4-FFF2-40B4-BE49-F238E27FC236}">
                <a16:creationId xmlns:a16="http://schemas.microsoft.com/office/drawing/2014/main" id="{6D32A995-BE29-691F-A71E-3F08164C936D}"/>
              </a:ext>
            </a:extLst>
          </p:cNvPr>
          <p:cNvGrpSpPr/>
          <p:nvPr/>
        </p:nvGrpSpPr>
        <p:grpSpPr>
          <a:xfrm rot="10800000">
            <a:off x="3348886" y="6152078"/>
            <a:ext cx="278634" cy="272668"/>
            <a:chOff x="8032638" y="5926610"/>
            <a:chExt cx="278634" cy="272668"/>
          </a:xfrm>
        </p:grpSpPr>
        <p:sp>
          <p:nvSpPr>
            <p:cNvPr id="172" name="Freeform 171">
              <a:extLst>
                <a:ext uri="{FF2B5EF4-FFF2-40B4-BE49-F238E27FC236}">
                  <a16:creationId xmlns:a16="http://schemas.microsoft.com/office/drawing/2014/main" id="{FB626BE4-462F-FBAF-C8E6-AD884870625E}"/>
                </a:ext>
              </a:extLst>
            </p:cNvPr>
            <p:cNvSpPr/>
            <p:nvPr/>
          </p:nvSpPr>
          <p:spPr>
            <a:xfrm>
              <a:off x="8169564" y="5926610"/>
              <a:ext cx="141708" cy="272668"/>
            </a:xfrm>
            <a:custGeom>
              <a:avLst/>
              <a:gdLst>
                <a:gd name="connsiteX0" fmla="*/ 5374 w 141708"/>
                <a:gd name="connsiteY0" fmla="*/ 0 h 272668"/>
                <a:gd name="connsiteX1" fmla="*/ 141708 w 141708"/>
                <a:gd name="connsiteY1" fmla="*/ 136334 h 272668"/>
                <a:gd name="connsiteX2" fmla="*/ 5374 w 141708"/>
                <a:gd name="connsiteY2" fmla="*/ 272668 h 272668"/>
                <a:gd name="connsiteX3" fmla="*/ 0 w 141708"/>
                <a:gd name="connsiteY3" fmla="*/ 271583 h 272668"/>
                <a:gd name="connsiteX4" fmla="*/ 0 w 141708"/>
                <a:gd name="connsiteY4" fmla="*/ 1085 h 2726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708" h="272668">
                  <a:moveTo>
                    <a:pt x="5374" y="0"/>
                  </a:moveTo>
                  <a:cubicBezTo>
                    <a:pt x="80669" y="0"/>
                    <a:pt x="141708" y="61039"/>
                    <a:pt x="141708" y="136334"/>
                  </a:cubicBezTo>
                  <a:cubicBezTo>
                    <a:pt x="141708" y="211629"/>
                    <a:pt x="80669" y="272668"/>
                    <a:pt x="5374" y="272668"/>
                  </a:cubicBezTo>
                  <a:lnTo>
                    <a:pt x="0" y="271583"/>
                  </a:lnTo>
                  <a:lnTo>
                    <a:pt x="0" y="1085"/>
                  </a:lnTo>
                  <a:close/>
                </a:path>
              </a:pathLst>
            </a:custGeom>
            <a:solidFill>
              <a:srgbClr val="BABABA"/>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AU" dirty="0"/>
            </a:p>
          </p:txBody>
        </p:sp>
        <p:sp>
          <p:nvSpPr>
            <p:cNvPr id="173" name="Freeform 172">
              <a:extLst>
                <a:ext uri="{FF2B5EF4-FFF2-40B4-BE49-F238E27FC236}">
                  <a16:creationId xmlns:a16="http://schemas.microsoft.com/office/drawing/2014/main" id="{70D9047D-BB3F-FD39-04C3-7247B3CA9659}"/>
                </a:ext>
              </a:extLst>
            </p:cNvPr>
            <p:cNvSpPr/>
            <p:nvPr/>
          </p:nvSpPr>
          <p:spPr>
            <a:xfrm rot="10800000">
              <a:off x="8032638" y="5926610"/>
              <a:ext cx="141708" cy="272668"/>
            </a:xfrm>
            <a:custGeom>
              <a:avLst/>
              <a:gdLst>
                <a:gd name="connsiteX0" fmla="*/ 5374 w 141708"/>
                <a:gd name="connsiteY0" fmla="*/ 0 h 272668"/>
                <a:gd name="connsiteX1" fmla="*/ 141708 w 141708"/>
                <a:gd name="connsiteY1" fmla="*/ 136334 h 272668"/>
                <a:gd name="connsiteX2" fmla="*/ 5374 w 141708"/>
                <a:gd name="connsiteY2" fmla="*/ 272668 h 272668"/>
                <a:gd name="connsiteX3" fmla="*/ 0 w 141708"/>
                <a:gd name="connsiteY3" fmla="*/ 271583 h 272668"/>
                <a:gd name="connsiteX4" fmla="*/ 0 w 141708"/>
                <a:gd name="connsiteY4" fmla="*/ 1085 h 2726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708" h="272668">
                  <a:moveTo>
                    <a:pt x="5374" y="0"/>
                  </a:moveTo>
                  <a:cubicBezTo>
                    <a:pt x="80669" y="0"/>
                    <a:pt x="141708" y="61039"/>
                    <a:pt x="141708" y="136334"/>
                  </a:cubicBezTo>
                  <a:cubicBezTo>
                    <a:pt x="141708" y="211629"/>
                    <a:pt x="80669" y="272668"/>
                    <a:pt x="5374" y="272668"/>
                  </a:cubicBezTo>
                  <a:lnTo>
                    <a:pt x="0" y="271583"/>
                  </a:lnTo>
                  <a:lnTo>
                    <a:pt x="0" y="1085"/>
                  </a:lnTo>
                  <a:close/>
                </a:path>
              </a:pathLst>
            </a:cu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AU" dirty="0"/>
            </a:p>
          </p:txBody>
        </p:sp>
      </p:grpSp>
      <p:sp>
        <p:nvSpPr>
          <p:cNvPr id="174" name="Title 2">
            <a:extLst>
              <a:ext uri="{FF2B5EF4-FFF2-40B4-BE49-F238E27FC236}">
                <a16:creationId xmlns:a16="http://schemas.microsoft.com/office/drawing/2014/main" id="{F9E2DEF3-094F-1E85-D56E-223EEB83471D}"/>
              </a:ext>
            </a:extLst>
          </p:cNvPr>
          <p:cNvSpPr txBox="1"/>
          <p:nvPr/>
        </p:nvSpPr>
        <p:spPr>
          <a:xfrm>
            <a:off x="1793543" y="4758850"/>
            <a:ext cx="771747"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nSpc>
                <a:spcPct val="100000"/>
              </a:lnSpc>
            </a:pPr>
            <a:r>
              <a:rPr lang="ja-JP" altLang="en-US" sz="1200" cap="none">
                <a:solidFill>
                  <a:schemeClr val="tx1"/>
                </a:solidFill>
                <a:latin typeface="Yu Gothic Medium" panose="020B0400000000000000" pitchFamily="34" charset="-128"/>
                <a:ea typeface="Yu Gothic Medium" panose="020B0400000000000000" pitchFamily="34" charset="-128"/>
              </a:rPr>
              <a:t>低</a:t>
            </a:r>
            <a:endParaRPr lang="en-US" sz="1200" cap="none" dirty="0">
              <a:solidFill>
                <a:schemeClr val="tx1"/>
              </a:solidFill>
              <a:latin typeface="Yu Gothic Medium" panose="020B0400000000000000" pitchFamily="34" charset="-128"/>
              <a:ea typeface="Yu Gothic Medium" panose="020B0400000000000000" pitchFamily="34" charset="-128"/>
            </a:endParaRPr>
          </a:p>
        </p:txBody>
      </p:sp>
      <p:sp>
        <p:nvSpPr>
          <p:cNvPr id="175" name="Title 2">
            <a:extLst>
              <a:ext uri="{FF2B5EF4-FFF2-40B4-BE49-F238E27FC236}">
                <a16:creationId xmlns:a16="http://schemas.microsoft.com/office/drawing/2014/main" id="{76F3BE36-9198-4D6E-ED3F-717C60A950D5}"/>
              </a:ext>
            </a:extLst>
          </p:cNvPr>
          <p:cNvSpPr txBox="1"/>
          <p:nvPr/>
        </p:nvSpPr>
        <p:spPr>
          <a:xfrm>
            <a:off x="2892529" y="4758850"/>
            <a:ext cx="1087283"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gn="ctr">
              <a:lnSpc>
                <a:spcPct val="100000"/>
              </a:lnSpc>
            </a:pPr>
            <a:r>
              <a:rPr lang="ja-JP" altLang="en-US" sz="1200" cap="none" dirty="0">
                <a:solidFill>
                  <a:schemeClr val="tx1"/>
                </a:solidFill>
                <a:latin typeface="Yu Gothic Medium" panose="020B0400000000000000" pitchFamily="34" charset="-128"/>
                <a:ea typeface="Yu Gothic Medium" panose="020B0400000000000000" pitchFamily="34" charset="-128"/>
              </a:rPr>
              <a:t>ミディアム</a:t>
            </a:r>
            <a:endParaRPr lang="en-US" sz="1200" cap="none" dirty="0">
              <a:solidFill>
                <a:schemeClr val="tx1"/>
              </a:solidFill>
              <a:latin typeface="Yu Gothic Medium" panose="020B0400000000000000" pitchFamily="34" charset="-128"/>
              <a:ea typeface="Yu Gothic Medium" panose="020B0400000000000000" pitchFamily="34" charset="-128"/>
            </a:endParaRPr>
          </a:p>
        </p:txBody>
      </p:sp>
      <p:sp>
        <p:nvSpPr>
          <p:cNvPr id="176" name="Title 2">
            <a:extLst>
              <a:ext uri="{FF2B5EF4-FFF2-40B4-BE49-F238E27FC236}">
                <a16:creationId xmlns:a16="http://schemas.microsoft.com/office/drawing/2014/main" id="{108FDC8B-D630-7036-9633-122A399D19A4}"/>
              </a:ext>
            </a:extLst>
          </p:cNvPr>
          <p:cNvSpPr txBox="1"/>
          <p:nvPr/>
        </p:nvSpPr>
        <p:spPr>
          <a:xfrm>
            <a:off x="375044" y="2232232"/>
            <a:ext cx="1070480" cy="282528"/>
          </a:xfrm>
          <a:prstGeom prst="rect">
            <a:avLst/>
          </a:prstGeom>
        </p:spPr>
        <p:txBody>
          <a:bodyPr anchor="t">
            <a:normAutofit fontScale="92500" lnSpcReduction="20000"/>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nSpc>
                <a:spcPct val="100000"/>
              </a:lnSpc>
            </a:pPr>
            <a:r>
              <a:rPr lang="ja-JP" altLang="en-US" sz="1600">
                <a:solidFill>
                  <a:schemeClr val="tx1"/>
                </a:solidFill>
                <a:latin typeface="Yu Gothic Medium" panose="020B0400000000000000" pitchFamily="34" charset="-128"/>
                <a:ea typeface="Yu Gothic Medium" panose="020B0400000000000000" pitchFamily="34" charset="-128"/>
              </a:rPr>
              <a:t>色調</a:t>
            </a:r>
            <a:endParaRPr lang="en-US" sz="1600" dirty="0">
              <a:solidFill>
                <a:schemeClr val="tx1"/>
              </a:solidFill>
              <a:latin typeface="Yu Gothic Medium" panose="020B0400000000000000" pitchFamily="34" charset="-128"/>
              <a:ea typeface="Yu Gothic Medium" panose="020B0400000000000000" pitchFamily="34" charset="-128"/>
            </a:endParaRPr>
          </a:p>
        </p:txBody>
      </p:sp>
      <p:cxnSp>
        <p:nvCxnSpPr>
          <p:cNvPr id="177" name="Straight Connector 176">
            <a:extLst>
              <a:ext uri="{FF2B5EF4-FFF2-40B4-BE49-F238E27FC236}">
                <a16:creationId xmlns:a16="http://schemas.microsoft.com/office/drawing/2014/main" id="{90A843C2-DA33-3797-EF4C-F1BFAA5D7718}"/>
              </a:ext>
            </a:extLst>
          </p:cNvPr>
          <p:cNvCxnSpPr>
            <a:cxnSpLocks/>
          </p:cNvCxnSpPr>
          <p:nvPr/>
        </p:nvCxnSpPr>
        <p:spPr>
          <a:xfrm>
            <a:off x="910284" y="2340598"/>
            <a:ext cx="859618" cy="0"/>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178" name="Title 2">
            <a:extLst>
              <a:ext uri="{FF2B5EF4-FFF2-40B4-BE49-F238E27FC236}">
                <a16:creationId xmlns:a16="http://schemas.microsoft.com/office/drawing/2014/main" id="{31399845-7D8B-5AD6-7421-A4118101E225}"/>
              </a:ext>
            </a:extLst>
          </p:cNvPr>
          <p:cNvSpPr txBox="1"/>
          <p:nvPr/>
        </p:nvSpPr>
        <p:spPr>
          <a:xfrm>
            <a:off x="341149" y="3334262"/>
            <a:ext cx="1553596"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nSpc>
                <a:spcPct val="100000"/>
              </a:lnSpc>
            </a:pPr>
            <a:r>
              <a:rPr lang="ja-JP" altLang="en-US" sz="1500">
                <a:solidFill>
                  <a:schemeClr val="tx1"/>
                </a:solidFill>
                <a:latin typeface="Yu Gothic Medium" panose="020B0400000000000000" pitchFamily="34" charset="-128"/>
                <a:ea typeface="Yu Gothic Medium" panose="020B0400000000000000" pitchFamily="34" charset="-128"/>
              </a:rPr>
              <a:t>ボディ</a:t>
            </a:r>
            <a:endParaRPr lang="en-US" sz="1500" dirty="0">
              <a:solidFill>
                <a:schemeClr val="tx1"/>
              </a:solidFill>
              <a:latin typeface="Yu Gothic Medium" panose="020B0400000000000000" pitchFamily="34" charset="-128"/>
              <a:ea typeface="Yu Gothic Medium" panose="020B0400000000000000" pitchFamily="34" charset="-128"/>
            </a:endParaRPr>
          </a:p>
        </p:txBody>
      </p:sp>
      <p:sp>
        <p:nvSpPr>
          <p:cNvPr id="179" name="Title 2">
            <a:extLst>
              <a:ext uri="{FF2B5EF4-FFF2-40B4-BE49-F238E27FC236}">
                <a16:creationId xmlns:a16="http://schemas.microsoft.com/office/drawing/2014/main" id="{5F0D2E81-3720-2C4A-3094-7CAC754F2AE0}"/>
              </a:ext>
            </a:extLst>
          </p:cNvPr>
          <p:cNvSpPr txBox="1"/>
          <p:nvPr/>
        </p:nvSpPr>
        <p:spPr>
          <a:xfrm>
            <a:off x="1723564" y="3061050"/>
            <a:ext cx="771747"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nSpc>
                <a:spcPct val="100000"/>
              </a:lnSpc>
            </a:pPr>
            <a:r>
              <a:rPr lang="ja-JP" altLang="en-US" sz="1200" cap="none">
                <a:solidFill>
                  <a:schemeClr val="tx1"/>
                </a:solidFill>
                <a:latin typeface="Yu Gothic Medium" panose="020B0400000000000000" pitchFamily="34" charset="-128"/>
                <a:ea typeface="Yu Gothic Medium" panose="020B0400000000000000" pitchFamily="34" charset="-128"/>
              </a:rPr>
              <a:t>ライト</a:t>
            </a:r>
            <a:endParaRPr lang="en-US" sz="1200" cap="none" dirty="0">
              <a:solidFill>
                <a:schemeClr val="tx1"/>
              </a:solidFill>
              <a:latin typeface="Yu Gothic Medium" panose="020B0400000000000000" pitchFamily="34" charset="-128"/>
              <a:ea typeface="Yu Gothic Medium" panose="020B0400000000000000" pitchFamily="34" charset="-128"/>
            </a:endParaRPr>
          </a:p>
        </p:txBody>
      </p:sp>
      <p:sp>
        <p:nvSpPr>
          <p:cNvPr id="180" name="Title 2">
            <a:extLst>
              <a:ext uri="{FF2B5EF4-FFF2-40B4-BE49-F238E27FC236}">
                <a16:creationId xmlns:a16="http://schemas.microsoft.com/office/drawing/2014/main" id="{B91810CA-3B6C-B196-1CAF-8B98D56EC606}"/>
              </a:ext>
            </a:extLst>
          </p:cNvPr>
          <p:cNvSpPr txBox="1"/>
          <p:nvPr/>
        </p:nvSpPr>
        <p:spPr>
          <a:xfrm>
            <a:off x="2812716" y="3061050"/>
            <a:ext cx="1087283"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gn="ctr">
              <a:lnSpc>
                <a:spcPct val="100000"/>
              </a:lnSpc>
            </a:pPr>
            <a:r>
              <a:rPr lang="ja-JP" altLang="en-US" sz="1200" cap="none">
                <a:solidFill>
                  <a:schemeClr val="tx1"/>
                </a:solidFill>
                <a:latin typeface="Yu Gothic Medium" panose="020B0400000000000000" pitchFamily="34" charset="-128"/>
                <a:ea typeface="Yu Gothic Medium" panose="020B0400000000000000" pitchFamily="34" charset="-128"/>
              </a:rPr>
              <a:t>ミディアム</a:t>
            </a:r>
            <a:endParaRPr lang="en-US" sz="1200" cap="none" dirty="0">
              <a:solidFill>
                <a:schemeClr val="tx1"/>
              </a:solidFill>
              <a:latin typeface="Yu Gothic Medium" panose="020B0400000000000000" pitchFamily="34" charset="-128"/>
              <a:ea typeface="Yu Gothic Medium" panose="020B0400000000000000" pitchFamily="34" charset="-128"/>
            </a:endParaRPr>
          </a:p>
        </p:txBody>
      </p:sp>
      <p:sp>
        <p:nvSpPr>
          <p:cNvPr id="181" name="Title 2">
            <a:extLst>
              <a:ext uri="{FF2B5EF4-FFF2-40B4-BE49-F238E27FC236}">
                <a16:creationId xmlns:a16="http://schemas.microsoft.com/office/drawing/2014/main" id="{CCCC90AF-2F23-61CC-9BFE-7BFA7AFD16BC}"/>
              </a:ext>
            </a:extLst>
          </p:cNvPr>
          <p:cNvSpPr txBox="1"/>
          <p:nvPr/>
        </p:nvSpPr>
        <p:spPr>
          <a:xfrm>
            <a:off x="4286446" y="3061050"/>
            <a:ext cx="771747"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gn="r">
              <a:lnSpc>
                <a:spcPct val="100000"/>
              </a:lnSpc>
            </a:pPr>
            <a:r>
              <a:rPr lang="ja-JP" altLang="en-US" sz="1200" cap="none">
                <a:solidFill>
                  <a:schemeClr val="tx1"/>
                </a:solidFill>
                <a:latin typeface="Yu Gothic Medium" panose="020B0400000000000000" pitchFamily="34" charset="-128"/>
                <a:ea typeface="Yu Gothic Medium" panose="020B0400000000000000" pitchFamily="34" charset="-128"/>
              </a:rPr>
              <a:t>フル</a:t>
            </a:r>
            <a:endParaRPr lang="en-US" sz="1200" cap="none" dirty="0">
              <a:solidFill>
                <a:schemeClr val="tx1"/>
              </a:solidFill>
              <a:latin typeface="Yu Gothic Medium" panose="020B0400000000000000" pitchFamily="34" charset="-128"/>
              <a:ea typeface="Yu Gothic Medium" panose="020B0400000000000000" pitchFamily="34" charset="-128"/>
            </a:endParaRPr>
          </a:p>
        </p:txBody>
      </p:sp>
      <p:sp>
        <p:nvSpPr>
          <p:cNvPr id="182" name="Title 2">
            <a:extLst>
              <a:ext uri="{FF2B5EF4-FFF2-40B4-BE49-F238E27FC236}">
                <a16:creationId xmlns:a16="http://schemas.microsoft.com/office/drawing/2014/main" id="{BE434D81-7555-3B35-9E82-3AB1FF579C57}"/>
              </a:ext>
            </a:extLst>
          </p:cNvPr>
          <p:cNvSpPr txBox="1"/>
          <p:nvPr/>
        </p:nvSpPr>
        <p:spPr>
          <a:xfrm>
            <a:off x="1723564" y="3901310"/>
            <a:ext cx="771747"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nSpc>
                <a:spcPct val="100000"/>
              </a:lnSpc>
            </a:pPr>
            <a:r>
              <a:rPr lang="ja-JP" altLang="en-US" sz="1200" cap="none">
                <a:solidFill>
                  <a:schemeClr val="tx1"/>
                </a:solidFill>
                <a:latin typeface="Yu Gothic Medium" panose="020B0400000000000000" pitchFamily="34" charset="-128"/>
                <a:ea typeface="Yu Gothic Medium" panose="020B0400000000000000" pitchFamily="34" charset="-128"/>
              </a:rPr>
              <a:t>辛口</a:t>
            </a:r>
            <a:endParaRPr lang="en-US" sz="1200" cap="none" dirty="0">
              <a:solidFill>
                <a:schemeClr val="tx1"/>
              </a:solidFill>
              <a:latin typeface="Yu Gothic Medium" panose="020B0400000000000000" pitchFamily="34" charset="-128"/>
              <a:ea typeface="Yu Gothic Medium" panose="020B0400000000000000" pitchFamily="34" charset="-128"/>
            </a:endParaRPr>
          </a:p>
        </p:txBody>
      </p:sp>
      <p:sp>
        <p:nvSpPr>
          <p:cNvPr id="183" name="Title 2">
            <a:extLst>
              <a:ext uri="{FF2B5EF4-FFF2-40B4-BE49-F238E27FC236}">
                <a16:creationId xmlns:a16="http://schemas.microsoft.com/office/drawing/2014/main" id="{8D975D9B-54A4-4CE8-8EEC-9F3E70DF5877}"/>
              </a:ext>
            </a:extLst>
          </p:cNvPr>
          <p:cNvSpPr txBox="1"/>
          <p:nvPr/>
        </p:nvSpPr>
        <p:spPr>
          <a:xfrm>
            <a:off x="2844132" y="3901310"/>
            <a:ext cx="1087283"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gn="ctr">
              <a:lnSpc>
                <a:spcPct val="100000"/>
              </a:lnSpc>
            </a:pPr>
            <a:r>
              <a:rPr lang="ja-JP" altLang="en-US" sz="1200" cap="none">
                <a:solidFill>
                  <a:schemeClr val="tx1"/>
                </a:solidFill>
                <a:latin typeface="Yu Gothic Medium" panose="020B0400000000000000" pitchFamily="34" charset="-128"/>
                <a:ea typeface="Yu Gothic Medium" panose="020B0400000000000000" pitchFamily="34" charset="-128"/>
              </a:rPr>
              <a:t>中辛口</a:t>
            </a:r>
            <a:endParaRPr lang="en-US" sz="1200" cap="none" dirty="0">
              <a:solidFill>
                <a:schemeClr val="tx1"/>
              </a:solidFill>
              <a:latin typeface="Yu Gothic Medium" panose="020B0400000000000000" pitchFamily="34" charset="-128"/>
              <a:ea typeface="Yu Gothic Medium" panose="020B0400000000000000" pitchFamily="34" charset="-128"/>
            </a:endParaRPr>
          </a:p>
        </p:txBody>
      </p:sp>
      <p:sp>
        <p:nvSpPr>
          <p:cNvPr id="184" name="Title 2">
            <a:extLst>
              <a:ext uri="{FF2B5EF4-FFF2-40B4-BE49-F238E27FC236}">
                <a16:creationId xmlns:a16="http://schemas.microsoft.com/office/drawing/2014/main" id="{1E592177-3892-6222-6A28-95FAB9B178AC}"/>
              </a:ext>
            </a:extLst>
          </p:cNvPr>
          <p:cNvSpPr txBox="1"/>
          <p:nvPr/>
        </p:nvSpPr>
        <p:spPr>
          <a:xfrm>
            <a:off x="4286446" y="3901310"/>
            <a:ext cx="771747"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gn="r">
              <a:lnSpc>
                <a:spcPct val="100000"/>
              </a:lnSpc>
            </a:pPr>
            <a:r>
              <a:rPr lang="ja-JP" altLang="en-US" sz="1200" cap="none">
                <a:solidFill>
                  <a:schemeClr val="tx1"/>
                </a:solidFill>
                <a:latin typeface="Yu Gothic Medium" panose="020B0400000000000000" pitchFamily="34" charset="-128"/>
                <a:ea typeface="Yu Gothic Medium" panose="020B0400000000000000" pitchFamily="34" charset="-128"/>
              </a:rPr>
              <a:t>甘口</a:t>
            </a:r>
            <a:endParaRPr lang="ja-JP" altLang="en-US" sz="1200" cap="none" dirty="0">
              <a:solidFill>
                <a:schemeClr val="tx1"/>
              </a:solidFill>
              <a:latin typeface="Yu Gothic Medium" panose="020B0400000000000000" pitchFamily="34" charset="-128"/>
              <a:ea typeface="Yu Gothic Medium" panose="020B0400000000000000" pitchFamily="34" charset="-128"/>
            </a:endParaRPr>
          </a:p>
        </p:txBody>
      </p:sp>
      <p:cxnSp>
        <p:nvCxnSpPr>
          <p:cNvPr id="185" name="Straight Connector 184">
            <a:extLst>
              <a:ext uri="{FF2B5EF4-FFF2-40B4-BE49-F238E27FC236}">
                <a16:creationId xmlns:a16="http://schemas.microsoft.com/office/drawing/2014/main" id="{4FF3EDD4-77FE-2661-CC73-BA99D50ACC5F}"/>
              </a:ext>
            </a:extLst>
          </p:cNvPr>
          <p:cNvCxnSpPr>
            <a:cxnSpLocks/>
          </p:cNvCxnSpPr>
          <p:nvPr/>
        </p:nvCxnSpPr>
        <p:spPr>
          <a:xfrm>
            <a:off x="1017416" y="3502133"/>
            <a:ext cx="752486" cy="0"/>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186" name="Title 2">
            <a:extLst>
              <a:ext uri="{FF2B5EF4-FFF2-40B4-BE49-F238E27FC236}">
                <a16:creationId xmlns:a16="http://schemas.microsoft.com/office/drawing/2014/main" id="{90F630F9-98C9-4C2E-5DEA-1CBE2C024E57}"/>
              </a:ext>
            </a:extLst>
          </p:cNvPr>
          <p:cNvSpPr txBox="1"/>
          <p:nvPr/>
        </p:nvSpPr>
        <p:spPr>
          <a:xfrm>
            <a:off x="341149" y="4205413"/>
            <a:ext cx="1553596"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nSpc>
                <a:spcPct val="100000"/>
              </a:lnSpc>
            </a:pPr>
            <a:r>
              <a:rPr lang="ja-JP" altLang="en-US" sz="1500">
                <a:solidFill>
                  <a:schemeClr val="tx1"/>
                </a:solidFill>
                <a:latin typeface="Yu Gothic Medium" panose="020B0400000000000000" pitchFamily="34" charset="-128"/>
                <a:ea typeface="Yu Gothic Medium" panose="020B0400000000000000" pitchFamily="34" charset="-128"/>
              </a:rPr>
              <a:t>甘み</a:t>
            </a:r>
            <a:endParaRPr lang="en-US" sz="1500" dirty="0">
              <a:solidFill>
                <a:schemeClr val="tx1"/>
              </a:solidFill>
              <a:latin typeface="Yu Gothic Medium" panose="020B0400000000000000" pitchFamily="34" charset="-128"/>
              <a:ea typeface="Yu Gothic Medium" panose="020B0400000000000000" pitchFamily="34" charset="-128"/>
            </a:endParaRPr>
          </a:p>
        </p:txBody>
      </p:sp>
      <p:cxnSp>
        <p:nvCxnSpPr>
          <p:cNvPr id="187" name="Straight Connector 186">
            <a:extLst>
              <a:ext uri="{FF2B5EF4-FFF2-40B4-BE49-F238E27FC236}">
                <a16:creationId xmlns:a16="http://schemas.microsoft.com/office/drawing/2014/main" id="{930A69AD-5B83-B7EB-8AF4-870840764D65}"/>
              </a:ext>
            </a:extLst>
          </p:cNvPr>
          <p:cNvCxnSpPr>
            <a:cxnSpLocks/>
          </p:cNvCxnSpPr>
          <p:nvPr/>
        </p:nvCxnSpPr>
        <p:spPr>
          <a:xfrm>
            <a:off x="910284" y="4373284"/>
            <a:ext cx="859618" cy="0"/>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188" name="Title 2">
            <a:extLst>
              <a:ext uri="{FF2B5EF4-FFF2-40B4-BE49-F238E27FC236}">
                <a16:creationId xmlns:a16="http://schemas.microsoft.com/office/drawing/2014/main" id="{810708E0-01CF-1E44-BB47-3887774BCC0A}"/>
              </a:ext>
            </a:extLst>
          </p:cNvPr>
          <p:cNvSpPr txBox="1"/>
          <p:nvPr/>
        </p:nvSpPr>
        <p:spPr>
          <a:xfrm>
            <a:off x="4286446" y="4758850"/>
            <a:ext cx="771747"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gn="r">
              <a:lnSpc>
                <a:spcPct val="100000"/>
              </a:lnSpc>
            </a:pPr>
            <a:r>
              <a:rPr lang="ja-JP" altLang="en-US" sz="1200" cap="none">
                <a:solidFill>
                  <a:schemeClr val="tx1"/>
                </a:solidFill>
                <a:latin typeface="Yu Gothic Medium" panose="020B0400000000000000" pitchFamily="34" charset="-128"/>
                <a:ea typeface="Yu Gothic Medium" panose="020B0400000000000000" pitchFamily="34" charset="-128"/>
              </a:rPr>
              <a:t>高</a:t>
            </a:r>
            <a:endParaRPr lang="en-US" sz="1200" cap="none" dirty="0">
              <a:solidFill>
                <a:schemeClr val="tx1"/>
              </a:solidFill>
              <a:latin typeface="Yu Gothic Medium" panose="020B0400000000000000" pitchFamily="34" charset="-128"/>
              <a:ea typeface="Yu Gothic Medium" panose="020B0400000000000000" pitchFamily="34" charset="-128"/>
            </a:endParaRPr>
          </a:p>
        </p:txBody>
      </p:sp>
      <p:sp>
        <p:nvSpPr>
          <p:cNvPr id="189" name="Title 2">
            <a:extLst>
              <a:ext uri="{FF2B5EF4-FFF2-40B4-BE49-F238E27FC236}">
                <a16:creationId xmlns:a16="http://schemas.microsoft.com/office/drawing/2014/main" id="{43998CC1-DA7D-ED2E-1144-B97FCE2B0238}"/>
              </a:ext>
            </a:extLst>
          </p:cNvPr>
          <p:cNvSpPr txBox="1"/>
          <p:nvPr/>
        </p:nvSpPr>
        <p:spPr>
          <a:xfrm>
            <a:off x="341149" y="5045672"/>
            <a:ext cx="1553596"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nSpc>
                <a:spcPct val="100000"/>
              </a:lnSpc>
            </a:pPr>
            <a:r>
              <a:rPr lang="ja-JP" altLang="en-US" sz="1500">
                <a:solidFill>
                  <a:schemeClr val="tx1"/>
                </a:solidFill>
                <a:latin typeface="Yu Gothic Medium" panose="020B0400000000000000" pitchFamily="34" charset="-128"/>
                <a:ea typeface="Yu Gothic Medium" panose="020B0400000000000000" pitchFamily="34" charset="-128"/>
              </a:rPr>
              <a:t>オーク</a:t>
            </a:r>
            <a:endParaRPr lang="en-US" sz="1500" dirty="0">
              <a:solidFill>
                <a:schemeClr val="tx1"/>
              </a:solidFill>
              <a:latin typeface="Yu Gothic Medium" panose="020B0400000000000000" pitchFamily="34" charset="-128"/>
              <a:ea typeface="Yu Gothic Medium" panose="020B0400000000000000" pitchFamily="34" charset="-128"/>
            </a:endParaRPr>
          </a:p>
        </p:txBody>
      </p:sp>
      <p:cxnSp>
        <p:nvCxnSpPr>
          <p:cNvPr id="190" name="Straight Connector 189">
            <a:extLst>
              <a:ext uri="{FF2B5EF4-FFF2-40B4-BE49-F238E27FC236}">
                <a16:creationId xmlns:a16="http://schemas.microsoft.com/office/drawing/2014/main" id="{8881520F-ADAB-A4B0-C23D-B65D6F431416}"/>
              </a:ext>
            </a:extLst>
          </p:cNvPr>
          <p:cNvCxnSpPr>
            <a:cxnSpLocks/>
          </p:cNvCxnSpPr>
          <p:nvPr/>
        </p:nvCxnSpPr>
        <p:spPr>
          <a:xfrm>
            <a:off x="1017416" y="5213543"/>
            <a:ext cx="752486" cy="0"/>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191" name="Title 2">
            <a:extLst>
              <a:ext uri="{FF2B5EF4-FFF2-40B4-BE49-F238E27FC236}">
                <a16:creationId xmlns:a16="http://schemas.microsoft.com/office/drawing/2014/main" id="{088B587B-90F4-2BC7-657B-926C0BE3FFA2}"/>
              </a:ext>
            </a:extLst>
          </p:cNvPr>
          <p:cNvSpPr txBox="1"/>
          <p:nvPr/>
        </p:nvSpPr>
        <p:spPr>
          <a:xfrm>
            <a:off x="341149" y="5391661"/>
            <a:ext cx="1553596"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nSpc>
                <a:spcPct val="100000"/>
              </a:lnSpc>
            </a:pPr>
            <a:r>
              <a:rPr lang="ja-JP" altLang="en-US" sz="1500">
                <a:solidFill>
                  <a:schemeClr val="tx1"/>
                </a:solidFill>
                <a:latin typeface="Yu Gothic Medium" panose="020B0400000000000000" pitchFamily="34" charset="-128"/>
                <a:ea typeface="Yu Gothic Medium" panose="020B0400000000000000" pitchFamily="34" charset="-128"/>
              </a:rPr>
              <a:t>酸</a:t>
            </a:r>
            <a:endParaRPr lang="en-US" sz="1500" dirty="0">
              <a:solidFill>
                <a:schemeClr val="tx1"/>
              </a:solidFill>
              <a:latin typeface="Yu Gothic Medium" panose="020B0400000000000000" pitchFamily="34" charset="-128"/>
              <a:ea typeface="Yu Gothic Medium" panose="020B0400000000000000" pitchFamily="34" charset="-128"/>
            </a:endParaRPr>
          </a:p>
        </p:txBody>
      </p:sp>
      <p:cxnSp>
        <p:nvCxnSpPr>
          <p:cNvPr id="192" name="Straight Connector 191">
            <a:extLst>
              <a:ext uri="{FF2B5EF4-FFF2-40B4-BE49-F238E27FC236}">
                <a16:creationId xmlns:a16="http://schemas.microsoft.com/office/drawing/2014/main" id="{78816057-7748-9DFE-5EB0-DDE115B435FA}"/>
              </a:ext>
            </a:extLst>
          </p:cNvPr>
          <p:cNvCxnSpPr>
            <a:cxnSpLocks/>
          </p:cNvCxnSpPr>
          <p:nvPr/>
        </p:nvCxnSpPr>
        <p:spPr>
          <a:xfrm>
            <a:off x="732075" y="5559532"/>
            <a:ext cx="1037827" cy="0"/>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193" name="Title 2">
            <a:extLst>
              <a:ext uri="{FF2B5EF4-FFF2-40B4-BE49-F238E27FC236}">
                <a16:creationId xmlns:a16="http://schemas.microsoft.com/office/drawing/2014/main" id="{AC574BE3-9303-E27C-C79D-163AC9AC9F06}"/>
              </a:ext>
            </a:extLst>
          </p:cNvPr>
          <p:cNvSpPr txBox="1"/>
          <p:nvPr/>
        </p:nvSpPr>
        <p:spPr>
          <a:xfrm>
            <a:off x="341149" y="6176315"/>
            <a:ext cx="1553596"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nSpc>
                <a:spcPct val="100000"/>
              </a:lnSpc>
            </a:pPr>
            <a:r>
              <a:rPr lang="ja-JP" altLang="en-US" sz="1500">
                <a:solidFill>
                  <a:schemeClr val="tx1"/>
                </a:solidFill>
                <a:latin typeface="Yu Gothic Medium" panose="020B0400000000000000" pitchFamily="34" charset="-128"/>
                <a:ea typeface="Yu Gothic Medium" panose="020B0400000000000000" pitchFamily="34" charset="-128"/>
              </a:rPr>
              <a:t>アルコール</a:t>
            </a:r>
            <a:endParaRPr lang="en-US" sz="1500" dirty="0">
              <a:solidFill>
                <a:schemeClr val="tx1"/>
              </a:solidFill>
              <a:latin typeface="Yu Gothic Medium" panose="020B0400000000000000" pitchFamily="34" charset="-128"/>
              <a:ea typeface="Yu Gothic Medium" panose="020B0400000000000000" pitchFamily="34" charset="-128"/>
            </a:endParaRPr>
          </a:p>
        </p:txBody>
      </p:sp>
      <p:cxnSp>
        <p:nvCxnSpPr>
          <p:cNvPr id="194" name="Straight Connector 193">
            <a:extLst>
              <a:ext uri="{FF2B5EF4-FFF2-40B4-BE49-F238E27FC236}">
                <a16:creationId xmlns:a16="http://schemas.microsoft.com/office/drawing/2014/main" id="{FD802D11-3CBB-2A83-C97D-24DD9C592E17}"/>
              </a:ext>
            </a:extLst>
          </p:cNvPr>
          <p:cNvCxnSpPr>
            <a:cxnSpLocks/>
          </p:cNvCxnSpPr>
          <p:nvPr/>
        </p:nvCxnSpPr>
        <p:spPr>
          <a:xfrm>
            <a:off x="1445524" y="6344186"/>
            <a:ext cx="324378" cy="0"/>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79206446"/>
      </p:ext>
    </p:extLst>
  </p:cSld>
  <p:clrMapOvr>
    <a:masterClrMapping/>
  </p:clrMapOvr>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7" name="Straight Connector 36">
            <a:extLst>
              <a:ext uri="{FF2B5EF4-FFF2-40B4-BE49-F238E27FC236}">
                <a16:creationId xmlns:a16="http://schemas.microsoft.com/office/drawing/2014/main" id="{ABD803A3-0490-A48B-053C-D403901979BD}"/>
              </a:ext>
            </a:extLst>
          </p:cNvPr>
          <p:cNvCxnSpPr>
            <a:cxnSpLocks/>
          </p:cNvCxnSpPr>
          <p:nvPr/>
        </p:nvCxnSpPr>
        <p:spPr>
          <a:xfrm flipH="1">
            <a:off x="5226537" y="4213491"/>
            <a:ext cx="492556" cy="0"/>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4" name="Text Placeholder 3">
            <a:extLst>
              <a:ext uri="{FF2B5EF4-FFF2-40B4-BE49-F238E27FC236}">
                <a16:creationId xmlns:a16="http://schemas.microsoft.com/office/drawing/2014/main" id="{F7B4314F-591A-C9FB-F659-D6B06A06766E}"/>
              </a:ext>
            </a:extLst>
          </p:cNvPr>
          <p:cNvSpPr>
            <a:spLocks noGrp="1"/>
          </p:cNvSpPr>
          <p:nvPr>
            <p:ph type="body" sz="quarter" idx="11"/>
          </p:nvPr>
        </p:nvSpPr>
        <p:spPr>
          <a:xfrm>
            <a:off x="726311" y="2628714"/>
            <a:ext cx="1516650" cy="217771"/>
          </a:xfrm>
        </p:spPr>
        <p:txBody>
          <a:bodyPr/>
          <a:lstStyle/>
          <a:p>
            <a:pPr algn="ctr"/>
            <a:r>
              <a:rPr lang="ja-JP" altLang="en-US" sz="1400" b="1">
                <a:solidFill>
                  <a:prstClr val="black"/>
                </a:solidFill>
                <a:latin typeface="Yu Gothic" panose="020B0400000000000000" pitchFamily="34" charset="-128"/>
                <a:ea typeface="Yu Gothic" panose="020B0400000000000000" pitchFamily="34" charset="-128"/>
                <a:cs typeface="Hellix SemiBold"/>
              </a:rPr>
              <a:t>ローストチキン</a:t>
            </a:r>
            <a:endParaRPr lang="en-AU" sz="1400" b="1" dirty="0">
              <a:solidFill>
                <a:prstClr val="black"/>
              </a:solidFill>
              <a:latin typeface="Yu Gothic" panose="020B0400000000000000" pitchFamily="34" charset="-128"/>
              <a:ea typeface="Yu Gothic" panose="020B0400000000000000" pitchFamily="34" charset="-128"/>
              <a:cs typeface="Hellix SemiBold"/>
            </a:endParaRPr>
          </a:p>
        </p:txBody>
      </p:sp>
      <p:sp>
        <p:nvSpPr>
          <p:cNvPr id="5" name="Text Placeholder 4">
            <a:extLst>
              <a:ext uri="{FF2B5EF4-FFF2-40B4-BE49-F238E27FC236}">
                <a16:creationId xmlns:a16="http://schemas.microsoft.com/office/drawing/2014/main" id="{E4863900-DC83-668A-5F4D-2735D1313FEC}"/>
              </a:ext>
            </a:extLst>
          </p:cNvPr>
          <p:cNvSpPr>
            <a:spLocks noGrp="1"/>
          </p:cNvSpPr>
          <p:nvPr>
            <p:ph type="body" sz="quarter" idx="13"/>
          </p:nvPr>
        </p:nvSpPr>
        <p:spPr>
          <a:xfrm>
            <a:off x="581551" y="590263"/>
            <a:ext cx="6816440" cy="696326"/>
          </a:xfrm>
        </p:spPr>
        <p:txBody>
          <a:bodyPr/>
          <a:lstStyle/>
          <a:p>
            <a:r>
              <a:rPr lang="ja-JP" altLang="en-US" dirty="0">
                <a:solidFill>
                  <a:schemeClr val="accent1"/>
                </a:solidFill>
                <a:latin typeface="Yu Gothic Medium" panose="020B0400000000000000" pitchFamily="34" charset="-128"/>
                <a:ea typeface="Yu Gothic Medium" panose="020B0400000000000000" pitchFamily="34" charset="-128"/>
              </a:rPr>
              <a:t>フードペアリング</a:t>
            </a:r>
            <a:endParaRPr lang="en-US" dirty="0">
              <a:solidFill>
                <a:schemeClr val="accent1"/>
              </a:solidFill>
              <a:latin typeface="Yu Gothic Medium" panose="020B0400000000000000" pitchFamily="34" charset="-128"/>
              <a:ea typeface="Yu Gothic Medium" panose="020B0400000000000000" pitchFamily="34" charset="-128"/>
            </a:endParaRPr>
          </a:p>
        </p:txBody>
      </p:sp>
      <p:sp>
        <p:nvSpPr>
          <p:cNvPr id="3" name="Text Placeholder 3">
            <a:extLst>
              <a:ext uri="{FF2B5EF4-FFF2-40B4-BE49-F238E27FC236}">
                <a16:creationId xmlns:a16="http://schemas.microsoft.com/office/drawing/2014/main" id="{D127FE11-0517-5390-C74A-A5EE299BAFA0}"/>
              </a:ext>
            </a:extLst>
          </p:cNvPr>
          <p:cNvSpPr txBox="1">
            <a:spLocks/>
          </p:cNvSpPr>
          <p:nvPr/>
        </p:nvSpPr>
        <p:spPr>
          <a:xfrm>
            <a:off x="6880998" y="3654410"/>
            <a:ext cx="832630" cy="251093"/>
          </a:xfrm>
          <a:prstGeom prst="rect">
            <a:avLst/>
          </a:prstGeom>
        </p:spPr>
        <p:txBody>
          <a:bodyPr vert="horz" lIns="0" tIns="0" rIns="0" bIns="0" rtlCol="0">
            <a:noAutofit/>
          </a:bodyPr>
          <a:lstStyle>
            <a:lvl1pPr marL="0" indent="0" algn="l" defTabSz="914453" rtl="0" eaLnBrk="1" latinLnBrk="0" hangingPunct="1">
              <a:lnSpc>
                <a:spcPct val="100000"/>
              </a:lnSpc>
              <a:spcBef>
                <a:spcPts val="544"/>
              </a:spcBef>
              <a:buClr>
                <a:schemeClr val="accent4"/>
              </a:buClr>
              <a:buFont typeface="Arial" panose="020B0604020202020204" pitchFamily="34" charset="0"/>
              <a:buNone/>
              <a:defRPr sz="1600"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1pPr>
            <a:lvl2pPr marL="163304" indent="0" algn="l" defTabSz="914453" rtl="0" eaLnBrk="1" latinLnBrk="0" hangingPunct="1">
              <a:lnSpc>
                <a:spcPct val="100000"/>
              </a:lnSpc>
              <a:spcBef>
                <a:spcPct val="0"/>
              </a:spcBef>
              <a:buClrTx/>
              <a:buFont typeface="Arial" panose="020B0604020202020204" pitchFamily="34" charset="0"/>
              <a:buNone/>
              <a:defRPr sz="1600"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2pPr>
            <a:lvl3pPr marL="326609" indent="0" algn="l" defTabSz="914453" rtl="0" eaLnBrk="1" latinLnBrk="0" hangingPunct="1">
              <a:lnSpc>
                <a:spcPct val="100000"/>
              </a:lnSpc>
              <a:spcBef>
                <a:spcPct val="0"/>
              </a:spcBef>
              <a:buClrTx/>
              <a:buFont typeface="Arial" panose="020B0604020202020204" pitchFamily="34" charset="0"/>
              <a:buNone/>
              <a:defRPr sz="1600"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3pPr>
            <a:lvl4pPr marL="489913" indent="0" algn="l" defTabSz="914453" rtl="0" eaLnBrk="1" latinLnBrk="0" hangingPunct="1">
              <a:lnSpc>
                <a:spcPct val="100000"/>
              </a:lnSpc>
              <a:spcBef>
                <a:spcPct val="0"/>
              </a:spcBef>
              <a:buClrTx/>
              <a:buFont typeface="Arial" panose="020B0604020202020204" pitchFamily="34" charset="0"/>
              <a:buNone/>
              <a:defRPr sz="1600"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4pPr>
            <a:lvl5pPr marL="653218" indent="0" algn="l" defTabSz="914453" rtl="0" eaLnBrk="1" latinLnBrk="0" hangingPunct="1">
              <a:lnSpc>
                <a:spcPct val="100000"/>
              </a:lnSpc>
              <a:spcBef>
                <a:spcPct val="0"/>
              </a:spcBef>
              <a:buClrTx/>
              <a:buFont typeface="Arial" panose="020B0604020202020204" pitchFamily="34" charset="0"/>
              <a:buNone/>
              <a:defRPr sz="1600"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5pPr>
            <a:lvl6pPr marL="2514748"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974"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01"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427"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ja-JP" altLang="en-US" sz="1400" b="1">
                <a:solidFill>
                  <a:prstClr val="black"/>
                </a:solidFill>
                <a:latin typeface="Yu Gothic" panose="020B0400000000000000" pitchFamily="34" charset="-128"/>
                <a:ea typeface="Yu Gothic" panose="020B0400000000000000" pitchFamily="34" charset="-128"/>
                <a:cs typeface="Hellix SemiBold"/>
              </a:rPr>
              <a:t>エビ</a:t>
            </a:r>
            <a:endParaRPr lang="en-AU" sz="1400" b="1" dirty="0">
              <a:solidFill>
                <a:prstClr val="black"/>
              </a:solidFill>
              <a:latin typeface="Yu Gothic" panose="020B0400000000000000" pitchFamily="34" charset="-128"/>
              <a:ea typeface="Yu Gothic" panose="020B0400000000000000" pitchFamily="34" charset="-128"/>
              <a:cs typeface="Hellix SemiBold"/>
            </a:endParaRPr>
          </a:p>
        </p:txBody>
      </p:sp>
      <p:sp>
        <p:nvSpPr>
          <p:cNvPr id="10" name="Text Placeholder 3">
            <a:extLst>
              <a:ext uri="{FF2B5EF4-FFF2-40B4-BE49-F238E27FC236}">
                <a16:creationId xmlns:a16="http://schemas.microsoft.com/office/drawing/2014/main" id="{44922030-0B4A-390D-5FB1-7279DBAF511D}"/>
              </a:ext>
            </a:extLst>
          </p:cNvPr>
          <p:cNvSpPr txBox="1">
            <a:spLocks/>
          </p:cNvSpPr>
          <p:nvPr/>
        </p:nvSpPr>
        <p:spPr>
          <a:xfrm>
            <a:off x="623888" y="4321184"/>
            <a:ext cx="1516650" cy="263749"/>
          </a:xfrm>
          <a:prstGeom prst="rect">
            <a:avLst/>
          </a:prstGeom>
        </p:spPr>
        <p:txBody>
          <a:bodyPr vert="horz" lIns="0" tIns="0" rIns="0" bIns="0" rtlCol="0">
            <a:noAutofit/>
          </a:bodyPr>
          <a:lstStyle>
            <a:lvl1pPr marL="0" indent="0" algn="l" defTabSz="914453" rtl="0" eaLnBrk="1" latinLnBrk="0" hangingPunct="1">
              <a:lnSpc>
                <a:spcPct val="100000"/>
              </a:lnSpc>
              <a:spcBef>
                <a:spcPts val="544"/>
              </a:spcBef>
              <a:buClr>
                <a:schemeClr val="accent4"/>
              </a:buClr>
              <a:buFont typeface="Arial" panose="020B0604020202020204" pitchFamily="34" charset="0"/>
              <a:buNone/>
              <a:defRPr sz="1600"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1pPr>
            <a:lvl2pPr marL="163304" indent="0" algn="l" defTabSz="914453" rtl="0" eaLnBrk="1" latinLnBrk="0" hangingPunct="1">
              <a:lnSpc>
                <a:spcPct val="100000"/>
              </a:lnSpc>
              <a:spcBef>
                <a:spcPct val="0"/>
              </a:spcBef>
              <a:buClrTx/>
              <a:buFont typeface="Arial" panose="020B0604020202020204" pitchFamily="34" charset="0"/>
              <a:buNone/>
              <a:defRPr sz="1600"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2pPr>
            <a:lvl3pPr marL="326609" indent="0" algn="l" defTabSz="914453" rtl="0" eaLnBrk="1" latinLnBrk="0" hangingPunct="1">
              <a:lnSpc>
                <a:spcPct val="100000"/>
              </a:lnSpc>
              <a:spcBef>
                <a:spcPct val="0"/>
              </a:spcBef>
              <a:buClrTx/>
              <a:buFont typeface="Arial" panose="020B0604020202020204" pitchFamily="34" charset="0"/>
              <a:buNone/>
              <a:defRPr sz="1600"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3pPr>
            <a:lvl4pPr marL="489913" indent="0" algn="l" defTabSz="914453" rtl="0" eaLnBrk="1" latinLnBrk="0" hangingPunct="1">
              <a:lnSpc>
                <a:spcPct val="100000"/>
              </a:lnSpc>
              <a:spcBef>
                <a:spcPct val="0"/>
              </a:spcBef>
              <a:buClrTx/>
              <a:buFont typeface="Arial" panose="020B0604020202020204" pitchFamily="34" charset="0"/>
              <a:buNone/>
              <a:defRPr sz="1600"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4pPr>
            <a:lvl5pPr marL="653218" indent="0" algn="l" defTabSz="914453" rtl="0" eaLnBrk="1" latinLnBrk="0" hangingPunct="1">
              <a:lnSpc>
                <a:spcPct val="100000"/>
              </a:lnSpc>
              <a:spcBef>
                <a:spcPct val="0"/>
              </a:spcBef>
              <a:buClrTx/>
              <a:buFont typeface="Arial" panose="020B0604020202020204" pitchFamily="34" charset="0"/>
              <a:buNone/>
              <a:defRPr sz="1600"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5pPr>
            <a:lvl6pPr marL="2514748"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974"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01"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427"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ja-JP" altLang="en-US" sz="1400" b="1">
                <a:solidFill>
                  <a:prstClr val="black"/>
                </a:solidFill>
                <a:latin typeface="Yu Gothic" panose="020B0400000000000000" pitchFamily="34" charset="-128"/>
                <a:ea typeface="Yu Gothic" panose="020B0400000000000000" pitchFamily="34" charset="-128"/>
                <a:cs typeface="Hellix SemiBold"/>
              </a:rPr>
              <a:t>ブルーチーズ</a:t>
            </a:r>
            <a:endParaRPr lang="en-AU" sz="1400" b="1" dirty="0">
              <a:solidFill>
                <a:prstClr val="black"/>
              </a:solidFill>
              <a:latin typeface="Yu Gothic" panose="020B0400000000000000" pitchFamily="34" charset="-128"/>
              <a:ea typeface="Yu Gothic" panose="020B0400000000000000" pitchFamily="34" charset="-128"/>
              <a:cs typeface="Hellix SemiBold"/>
            </a:endParaRPr>
          </a:p>
        </p:txBody>
      </p:sp>
      <p:pic>
        <p:nvPicPr>
          <p:cNvPr id="6" name="Picture Placeholder 8">
            <a:extLst>
              <a:ext uri="{FF2B5EF4-FFF2-40B4-BE49-F238E27FC236}">
                <a16:creationId xmlns:a16="http://schemas.microsoft.com/office/drawing/2014/main" id="{84831822-D387-A1ED-AC5C-BD2EFEBFC9C0}"/>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3926366" y="1144921"/>
            <a:ext cx="1888675" cy="5717672"/>
          </a:xfrm>
          <a:prstGeom prst="rect">
            <a:avLst/>
          </a:prstGeom>
        </p:spPr>
      </p:pic>
      <p:sp>
        <p:nvSpPr>
          <p:cNvPr id="7" name="object 10">
            <a:extLst>
              <a:ext uri="{FF2B5EF4-FFF2-40B4-BE49-F238E27FC236}">
                <a16:creationId xmlns:a16="http://schemas.microsoft.com/office/drawing/2014/main" id="{603D5F14-B42C-2FAC-7455-08BDFEB5A39D}"/>
              </a:ext>
            </a:extLst>
          </p:cNvPr>
          <p:cNvSpPr txBox="1"/>
          <p:nvPr/>
        </p:nvSpPr>
        <p:spPr>
          <a:xfrm rot="16200000">
            <a:off x="2788075" y="4486713"/>
            <a:ext cx="4155725" cy="460254"/>
          </a:xfrm>
          <a:prstGeom prst="rect">
            <a:avLst/>
          </a:prstGeom>
        </p:spPr>
        <p:txBody>
          <a:bodyPr vert="horz" wrap="square" lIns="0" tIns="12065" rIns="0" bIns="0" rtlCol="0">
            <a:spAutoFit/>
          </a:bodyPr>
          <a:lstStyle/>
          <a:p>
            <a:pPr algn="ctr" defTabSz="914453">
              <a:lnSpc>
                <a:spcPct val="80000"/>
              </a:lnSpc>
              <a:spcBef>
                <a:spcPct val="0"/>
              </a:spcBef>
            </a:pPr>
            <a:r>
              <a:rPr lang="en-AU" sz="3600" b="1" dirty="0">
                <a:solidFill>
                  <a:schemeClr val="bg1"/>
                </a:solidFill>
                <a:latin typeface="Neue Haas Grotesk Text Pro" panose="020B0504020202020204" pitchFamily="34" charset="77"/>
                <a:ea typeface="Inter Display" panose="02000503000000020004" pitchFamily="2" charset="0"/>
                <a:cs typeface="Inter Display" panose="02000503000000020004" pitchFamily="2" charset="0"/>
              </a:rPr>
              <a:t>CHARDONNAY</a:t>
            </a:r>
            <a:endParaRPr lang="en-AU" sz="3600" b="1" cap="all" dirty="0">
              <a:solidFill>
                <a:schemeClr val="bg1"/>
              </a:solidFill>
              <a:latin typeface="Neue Haas Grotesk Text Pro" panose="020B0504020202020204" pitchFamily="34" charset="77"/>
              <a:ea typeface="Inter Display" panose="02000503000000020004" pitchFamily="2" charset="0"/>
              <a:cs typeface="Inter Display" panose="02000503000000020004" pitchFamily="2" charset="0"/>
            </a:endParaRPr>
          </a:p>
        </p:txBody>
      </p:sp>
      <p:cxnSp>
        <p:nvCxnSpPr>
          <p:cNvPr id="8" name="Straight Connector 7">
            <a:extLst>
              <a:ext uri="{FF2B5EF4-FFF2-40B4-BE49-F238E27FC236}">
                <a16:creationId xmlns:a16="http://schemas.microsoft.com/office/drawing/2014/main" id="{62022730-63BA-AC86-170C-8A1160BD6D91}"/>
              </a:ext>
            </a:extLst>
          </p:cNvPr>
          <p:cNvCxnSpPr>
            <a:cxnSpLocks/>
          </p:cNvCxnSpPr>
          <p:nvPr/>
        </p:nvCxnSpPr>
        <p:spPr>
          <a:xfrm flipH="1">
            <a:off x="4018750" y="3091700"/>
            <a:ext cx="430305" cy="0"/>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15" name="Text Placeholder 3">
            <a:extLst>
              <a:ext uri="{FF2B5EF4-FFF2-40B4-BE49-F238E27FC236}">
                <a16:creationId xmlns:a16="http://schemas.microsoft.com/office/drawing/2014/main" id="{35F21ADA-8809-705F-9665-10B9C513B7D3}"/>
              </a:ext>
            </a:extLst>
          </p:cNvPr>
          <p:cNvSpPr txBox="1">
            <a:spLocks/>
          </p:cNvSpPr>
          <p:nvPr/>
        </p:nvSpPr>
        <p:spPr>
          <a:xfrm>
            <a:off x="3251082" y="3008326"/>
            <a:ext cx="738689" cy="220357"/>
          </a:xfrm>
          <a:prstGeom prst="rect">
            <a:avLst/>
          </a:prstGeom>
        </p:spPr>
        <p:txBody>
          <a:bodyPr vert="horz" lIns="0" tIns="0" rIns="0" bIns="0" rtlCol="0">
            <a:noAutofit/>
          </a:bodyPr>
          <a:lstStyle>
            <a:lvl1pPr marL="0" indent="0" algn="l" defTabSz="914453" rtl="0" eaLnBrk="1" latinLnBrk="0" hangingPunct="1">
              <a:lnSpc>
                <a:spcPct val="100000"/>
              </a:lnSpc>
              <a:spcBef>
                <a:spcPts val="544"/>
              </a:spcBef>
              <a:buClr>
                <a:schemeClr val="accent4"/>
              </a:buClr>
              <a:buFont typeface="Arial" panose="020B0604020202020204" pitchFamily="34" charset="0"/>
              <a:buNone/>
              <a:defRPr sz="1600"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1pPr>
            <a:lvl2pPr marL="163304" indent="0" algn="l" defTabSz="914453" rtl="0" eaLnBrk="1" latinLnBrk="0" hangingPunct="1">
              <a:lnSpc>
                <a:spcPct val="100000"/>
              </a:lnSpc>
              <a:spcBef>
                <a:spcPct val="0"/>
              </a:spcBef>
              <a:buClrTx/>
              <a:buFont typeface="Arial" panose="020B0604020202020204" pitchFamily="34" charset="0"/>
              <a:buNone/>
              <a:defRPr sz="1600"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2pPr>
            <a:lvl3pPr marL="326609" indent="0" algn="l" defTabSz="914453" rtl="0" eaLnBrk="1" latinLnBrk="0" hangingPunct="1">
              <a:lnSpc>
                <a:spcPct val="100000"/>
              </a:lnSpc>
              <a:spcBef>
                <a:spcPct val="0"/>
              </a:spcBef>
              <a:buClrTx/>
              <a:buFont typeface="Arial" panose="020B0604020202020204" pitchFamily="34" charset="0"/>
              <a:buNone/>
              <a:defRPr sz="1600"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3pPr>
            <a:lvl4pPr marL="489913" indent="0" algn="l" defTabSz="914453" rtl="0" eaLnBrk="1" latinLnBrk="0" hangingPunct="1">
              <a:lnSpc>
                <a:spcPct val="100000"/>
              </a:lnSpc>
              <a:spcBef>
                <a:spcPct val="0"/>
              </a:spcBef>
              <a:buClrTx/>
              <a:buFont typeface="Arial" panose="020B0604020202020204" pitchFamily="34" charset="0"/>
              <a:buNone/>
              <a:defRPr sz="1600"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4pPr>
            <a:lvl5pPr marL="653218" indent="0" algn="l" defTabSz="914453" rtl="0" eaLnBrk="1" latinLnBrk="0" hangingPunct="1">
              <a:lnSpc>
                <a:spcPct val="100000"/>
              </a:lnSpc>
              <a:spcBef>
                <a:spcPct val="0"/>
              </a:spcBef>
              <a:buClrTx/>
              <a:buFont typeface="Arial" panose="020B0604020202020204" pitchFamily="34" charset="0"/>
              <a:buNone/>
              <a:defRPr sz="1600"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5pPr>
            <a:lvl6pPr marL="2514748"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974"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01"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427"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ja-JP" altLang="en-US" sz="1400" dirty="0">
                <a:solidFill>
                  <a:schemeClr val="accent2"/>
                </a:solidFill>
                <a:latin typeface="Yu Gothic Medium" panose="020B0400000000000000" pitchFamily="34" charset="-128"/>
                <a:ea typeface="Yu Gothic Medium" panose="020B0400000000000000" pitchFamily="34" charset="-128"/>
                <a:cs typeface="Hellix SemiBold"/>
              </a:rPr>
              <a:t>樽使用</a:t>
            </a:r>
            <a:endParaRPr lang="en-AU" sz="1400" dirty="0">
              <a:solidFill>
                <a:schemeClr val="accent2"/>
              </a:solidFill>
              <a:latin typeface="Yu Gothic Medium" panose="020B0400000000000000" pitchFamily="34" charset="-128"/>
              <a:ea typeface="Yu Gothic Medium" panose="020B0400000000000000" pitchFamily="34" charset="-128"/>
              <a:cs typeface="Hellix SemiBold"/>
            </a:endParaRPr>
          </a:p>
        </p:txBody>
      </p:sp>
      <p:cxnSp>
        <p:nvCxnSpPr>
          <p:cNvPr id="16" name="Straight Connector 15">
            <a:extLst>
              <a:ext uri="{FF2B5EF4-FFF2-40B4-BE49-F238E27FC236}">
                <a16:creationId xmlns:a16="http://schemas.microsoft.com/office/drawing/2014/main" id="{BC139B4C-7EE1-3093-84E0-41C83370501D}"/>
              </a:ext>
            </a:extLst>
          </p:cNvPr>
          <p:cNvCxnSpPr>
            <a:cxnSpLocks/>
          </p:cNvCxnSpPr>
          <p:nvPr/>
        </p:nvCxnSpPr>
        <p:spPr>
          <a:xfrm flipH="1">
            <a:off x="2735516" y="3091700"/>
            <a:ext cx="492556" cy="0"/>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C482A5D6-C34E-D109-875A-9AE9DFF9057E}"/>
              </a:ext>
            </a:extLst>
          </p:cNvPr>
          <p:cNvCxnSpPr>
            <a:cxnSpLocks/>
          </p:cNvCxnSpPr>
          <p:nvPr/>
        </p:nvCxnSpPr>
        <p:spPr>
          <a:xfrm flipV="1">
            <a:off x="2735516" y="2763766"/>
            <a:ext cx="0" cy="3340075"/>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19" name="Text Placeholder 3">
            <a:extLst>
              <a:ext uri="{FF2B5EF4-FFF2-40B4-BE49-F238E27FC236}">
                <a16:creationId xmlns:a16="http://schemas.microsoft.com/office/drawing/2014/main" id="{2CC8AA74-D0B7-5056-0C44-0D612CE875C8}"/>
              </a:ext>
            </a:extLst>
          </p:cNvPr>
          <p:cNvSpPr txBox="1">
            <a:spLocks/>
          </p:cNvSpPr>
          <p:nvPr/>
        </p:nvSpPr>
        <p:spPr>
          <a:xfrm>
            <a:off x="786308" y="6003987"/>
            <a:ext cx="1392404" cy="263749"/>
          </a:xfrm>
          <a:prstGeom prst="rect">
            <a:avLst/>
          </a:prstGeom>
        </p:spPr>
        <p:txBody>
          <a:bodyPr vert="horz" lIns="0" tIns="0" rIns="0" bIns="0" rtlCol="0">
            <a:noAutofit/>
          </a:bodyPr>
          <a:lstStyle>
            <a:lvl1pPr marL="0" indent="0" algn="l" defTabSz="914453" rtl="0" eaLnBrk="1" latinLnBrk="0" hangingPunct="1">
              <a:lnSpc>
                <a:spcPct val="100000"/>
              </a:lnSpc>
              <a:spcBef>
                <a:spcPts val="544"/>
              </a:spcBef>
              <a:buClr>
                <a:schemeClr val="accent4"/>
              </a:buClr>
              <a:buFont typeface="Arial" panose="020B0604020202020204" pitchFamily="34" charset="0"/>
              <a:buNone/>
              <a:defRPr sz="1600"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1pPr>
            <a:lvl2pPr marL="163304" indent="0" algn="l" defTabSz="914453" rtl="0" eaLnBrk="1" latinLnBrk="0" hangingPunct="1">
              <a:lnSpc>
                <a:spcPct val="100000"/>
              </a:lnSpc>
              <a:spcBef>
                <a:spcPct val="0"/>
              </a:spcBef>
              <a:buClrTx/>
              <a:buFont typeface="Arial" panose="020B0604020202020204" pitchFamily="34" charset="0"/>
              <a:buNone/>
              <a:defRPr sz="1600"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2pPr>
            <a:lvl3pPr marL="326609" indent="0" algn="l" defTabSz="914453" rtl="0" eaLnBrk="1" latinLnBrk="0" hangingPunct="1">
              <a:lnSpc>
                <a:spcPct val="100000"/>
              </a:lnSpc>
              <a:spcBef>
                <a:spcPct val="0"/>
              </a:spcBef>
              <a:buClrTx/>
              <a:buFont typeface="Arial" panose="020B0604020202020204" pitchFamily="34" charset="0"/>
              <a:buNone/>
              <a:defRPr sz="1600"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3pPr>
            <a:lvl4pPr marL="489913" indent="0" algn="l" defTabSz="914453" rtl="0" eaLnBrk="1" latinLnBrk="0" hangingPunct="1">
              <a:lnSpc>
                <a:spcPct val="100000"/>
              </a:lnSpc>
              <a:spcBef>
                <a:spcPct val="0"/>
              </a:spcBef>
              <a:buClrTx/>
              <a:buFont typeface="Arial" panose="020B0604020202020204" pitchFamily="34" charset="0"/>
              <a:buNone/>
              <a:defRPr sz="1600"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4pPr>
            <a:lvl5pPr marL="653218" indent="0" algn="l" defTabSz="914453" rtl="0" eaLnBrk="1" latinLnBrk="0" hangingPunct="1">
              <a:lnSpc>
                <a:spcPct val="100000"/>
              </a:lnSpc>
              <a:spcBef>
                <a:spcPct val="0"/>
              </a:spcBef>
              <a:buClrTx/>
              <a:buFont typeface="Arial" panose="020B0604020202020204" pitchFamily="34" charset="0"/>
              <a:buNone/>
              <a:defRPr sz="1600"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5pPr>
            <a:lvl6pPr marL="2514748"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974"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01"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427"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ja-JP" altLang="en-US" sz="1400" b="1">
                <a:solidFill>
                  <a:prstClr val="black"/>
                </a:solidFill>
                <a:latin typeface="Yu Gothic" panose="020B0400000000000000" pitchFamily="34" charset="-128"/>
                <a:ea typeface="Yu Gothic" panose="020B0400000000000000" pitchFamily="34" charset="-128"/>
                <a:cs typeface="Hellix SemiBold"/>
              </a:rPr>
              <a:t>チキン・コルマ・カレー</a:t>
            </a:r>
            <a:endParaRPr lang="en-AU" sz="1400" b="1" dirty="0">
              <a:solidFill>
                <a:prstClr val="black"/>
              </a:solidFill>
              <a:latin typeface="Yu Gothic" panose="020B0400000000000000" pitchFamily="34" charset="-128"/>
              <a:ea typeface="Yu Gothic" panose="020B0400000000000000" pitchFamily="34" charset="-128"/>
              <a:cs typeface="Hellix SemiBold"/>
            </a:endParaRPr>
          </a:p>
        </p:txBody>
      </p:sp>
      <p:cxnSp>
        <p:nvCxnSpPr>
          <p:cNvPr id="21" name="Straight Connector 20">
            <a:extLst>
              <a:ext uri="{FF2B5EF4-FFF2-40B4-BE49-F238E27FC236}">
                <a16:creationId xmlns:a16="http://schemas.microsoft.com/office/drawing/2014/main" id="{17834EEA-973F-2D8D-2AD8-52325DF01312}"/>
              </a:ext>
            </a:extLst>
          </p:cNvPr>
          <p:cNvCxnSpPr>
            <a:cxnSpLocks/>
          </p:cNvCxnSpPr>
          <p:nvPr/>
        </p:nvCxnSpPr>
        <p:spPr>
          <a:xfrm flipH="1">
            <a:off x="2397419" y="2768970"/>
            <a:ext cx="338097" cy="0"/>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368BCED2-9240-F47B-561C-ADCD281CA1D6}"/>
              </a:ext>
            </a:extLst>
          </p:cNvPr>
          <p:cNvCxnSpPr>
            <a:cxnSpLocks/>
          </p:cNvCxnSpPr>
          <p:nvPr/>
        </p:nvCxnSpPr>
        <p:spPr>
          <a:xfrm flipH="1">
            <a:off x="2397419" y="4444089"/>
            <a:ext cx="338097" cy="0"/>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25716EB1-5278-3300-1192-FCDB8297536F}"/>
              </a:ext>
            </a:extLst>
          </p:cNvPr>
          <p:cNvCxnSpPr>
            <a:cxnSpLocks/>
          </p:cNvCxnSpPr>
          <p:nvPr/>
        </p:nvCxnSpPr>
        <p:spPr>
          <a:xfrm flipH="1">
            <a:off x="2397419" y="6103841"/>
            <a:ext cx="338097" cy="0"/>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51A5A41E-89CB-28A6-F8AE-3CC95D6E2086}"/>
              </a:ext>
            </a:extLst>
          </p:cNvPr>
          <p:cNvCxnSpPr>
            <a:cxnSpLocks/>
          </p:cNvCxnSpPr>
          <p:nvPr/>
        </p:nvCxnSpPr>
        <p:spPr>
          <a:xfrm flipH="1">
            <a:off x="6849960" y="1916939"/>
            <a:ext cx="2180175" cy="0"/>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30" name="Text Placeholder 3">
            <a:extLst>
              <a:ext uri="{FF2B5EF4-FFF2-40B4-BE49-F238E27FC236}">
                <a16:creationId xmlns:a16="http://schemas.microsoft.com/office/drawing/2014/main" id="{42DA38E5-B806-8167-F35D-2964943234A1}"/>
              </a:ext>
            </a:extLst>
          </p:cNvPr>
          <p:cNvSpPr txBox="1">
            <a:spLocks/>
          </p:cNvSpPr>
          <p:nvPr/>
        </p:nvSpPr>
        <p:spPr>
          <a:xfrm>
            <a:off x="5904819" y="1833565"/>
            <a:ext cx="945141" cy="220357"/>
          </a:xfrm>
          <a:prstGeom prst="rect">
            <a:avLst/>
          </a:prstGeom>
        </p:spPr>
        <p:txBody>
          <a:bodyPr vert="horz" lIns="0" tIns="0" rIns="0" bIns="0" rtlCol="0">
            <a:noAutofit/>
          </a:bodyPr>
          <a:lstStyle>
            <a:lvl1pPr marL="0" indent="0" algn="l" defTabSz="914453" rtl="0" eaLnBrk="1" latinLnBrk="0" hangingPunct="1">
              <a:lnSpc>
                <a:spcPct val="100000"/>
              </a:lnSpc>
              <a:spcBef>
                <a:spcPts val="544"/>
              </a:spcBef>
              <a:buClr>
                <a:schemeClr val="accent4"/>
              </a:buClr>
              <a:buFont typeface="Arial" panose="020B0604020202020204" pitchFamily="34" charset="0"/>
              <a:buNone/>
              <a:defRPr sz="1600"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1pPr>
            <a:lvl2pPr marL="163304" indent="0" algn="l" defTabSz="914453" rtl="0" eaLnBrk="1" latinLnBrk="0" hangingPunct="1">
              <a:lnSpc>
                <a:spcPct val="100000"/>
              </a:lnSpc>
              <a:spcBef>
                <a:spcPct val="0"/>
              </a:spcBef>
              <a:buClrTx/>
              <a:buFont typeface="Arial" panose="020B0604020202020204" pitchFamily="34" charset="0"/>
              <a:buNone/>
              <a:defRPr sz="1600"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2pPr>
            <a:lvl3pPr marL="326609" indent="0" algn="l" defTabSz="914453" rtl="0" eaLnBrk="1" latinLnBrk="0" hangingPunct="1">
              <a:lnSpc>
                <a:spcPct val="100000"/>
              </a:lnSpc>
              <a:spcBef>
                <a:spcPct val="0"/>
              </a:spcBef>
              <a:buClrTx/>
              <a:buFont typeface="Arial" panose="020B0604020202020204" pitchFamily="34" charset="0"/>
              <a:buNone/>
              <a:defRPr sz="1600"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3pPr>
            <a:lvl4pPr marL="489913" indent="0" algn="l" defTabSz="914453" rtl="0" eaLnBrk="1" latinLnBrk="0" hangingPunct="1">
              <a:lnSpc>
                <a:spcPct val="100000"/>
              </a:lnSpc>
              <a:spcBef>
                <a:spcPct val="0"/>
              </a:spcBef>
              <a:buClrTx/>
              <a:buFont typeface="Arial" panose="020B0604020202020204" pitchFamily="34" charset="0"/>
              <a:buNone/>
              <a:defRPr sz="1600"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4pPr>
            <a:lvl5pPr marL="653218" indent="0" algn="l" defTabSz="914453" rtl="0" eaLnBrk="1" latinLnBrk="0" hangingPunct="1">
              <a:lnSpc>
                <a:spcPct val="100000"/>
              </a:lnSpc>
              <a:spcBef>
                <a:spcPct val="0"/>
              </a:spcBef>
              <a:buClrTx/>
              <a:buFont typeface="Arial" panose="020B0604020202020204" pitchFamily="34" charset="0"/>
              <a:buNone/>
              <a:defRPr sz="1600"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5pPr>
            <a:lvl6pPr marL="2514748"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974"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01"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427"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ja-JP" altLang="en-US" sz="1400" dirty="0">
                <a:solidFill>
                  <a:schemeClr val="accent2"/>
                </a:solidFill>
                <a:latin typeface="Yu Gothic Medium" panose="020B0400000000000000" pitchFamily="34" charset="-128"/>
                <a:ea typeface="Yu Gothic Medium" panose="020B0400000000000000" pitchFamily="34" charset="-128"/>
                <a:cs typeface="Hellix SemiBold"/>
              </a:rPr>
              <a:t>樽不使用</a:t>
            </a:r>
          </a:p>
          <a:p>
            <a:pPr algn="ctr"/>
            <a:endParaRPr lang="en-AU" sz="1400" dirty="0">
              <a:solidFill>
                <a:schemeClr val="accent2"/>
              </a:solidFill>
              <a:latin typeface="Yu Gothic Medium" panose="020B0400000000000000" pitchFamily="34" charset="-128"/>
              <a:ea typeface="Yu Gothic Medium" panose="020B0400000000000000" pitchFamily="34" charset="-128"/>
              <a:cs typeface="Hellix SemiBold"/>
            </a:endParaRPr>
          </a:p>
        </p:txBody>
      </p:sp>
      <p:cxnSp>
        <p:nvCxnSpPr>
          <p:cNvPr id="31" name="Straight Connector 30">
            <a:extLst>
              <a:ext uri="{FF2B5EF4-FFF2-40B4-BE49-F238E27FC236}">
                <a16:creationId xmlns:a16="http://schemas.microsoft.com/office/drawing/2014/main" id="{32CFB82D-F3AD-DC7B-3EA2-C07AA920BC7C}"/>
              </a:ext>
            </a:extLst>
          </p:cNvPr>
          <p:cNvCxnSpPr>
            <a:cxnSpLocks/>
          </p:cNvCxnSpPr>
          <p:nvPr/>
        </p:nvCxnSpPr>
        <p:spPr>
          <a:xfrm flipH="1">
            <a:off x="4834652" y="1916939"/>
            <a:ext cx="1032222" cy="0"/>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32" name="Text Placeholder 3">
            <a:extLst>
              <a:ext uri="{FF2B5EF4-FFF2-40B4-BE49-F238E27FC236}">
                <a16:creationId xmlns:a16="http://schemas.microsoft.com/office/drawing/2014/main" id="{7EEB9520-CADE-AC93-ADD7-57ADA881530D}"/>
              </a:ext>
            </a:extLst>
          </p:cNvPr>
          <p:cNvSpPr txBox="1">
            <a:spLocks/>
          </p:cNvSpPr>
          <p:nvPr/>
        </p:nvSpPr>
        <p:spPr>
          <a:xfrm>
            <a:off x="8594537" y="3654410"/>
            <a:ext cx="1296604" cy="251093"/>
          </a:xfrm>
          <a:prstGeom prst="rect">
            <a:avLst/>
          </a:prstGeom>
        </p:spPr>
        <p:txBody>
          <a:bodyPr vert="horz" lIns="0" tIns="0" rIns="0" bIns="0" rtlCol="0">
            <a:noAutofit/>
          </a:bodyPr>
          <a:lstStyle>
            <a:lvl1pPr marL="0" indent="0" algn="l" defTabSz="914453" rtl="0" eaLnBrk="1" latinLnBrk="0" hangingPunct="1">
              <a:lnSpc>
                <a:spcPct val="100000"/>
              </a:lnSpc>
              <a:spcBef>
                <a:spcPts val="544"/>
              </a:spcBef>
              <a:buClr>
                <a:schemeClr val="accent4"/>
              </a:buClr>
              <a:buFont typeface="Arial" panose="020B0604020202020204" pitchFamily="34" charset="0"/>
              <a:buNone/>
              <a:defRPr sz="1600"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1pPr>
            <a:lvl2pPr marL="163304" indent="0" algn="l" defTabSz="914453" rtl="0" eaLnBrk="1" latinLnBrk="0" hangingPunct="1">
              <a:lnSpc>
                <a:spcPct val="100000"/>
              </a:lnSpc>
              <a:spcBef>
                <a:spcPct val="0"/>
              </a:spcBef>
              <a:buClrTx/>
              <a:buFont typeface="Arial" panose="020B0604020202020204" pitchFamily="34" charset="0"/>
              <a:buNone/>
              <a:defRPr sz="1600"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2pPr>
            <a:lvl3pPr marL="326609" indent="0" algn="l" defTabSz="914453" rtl="0" eaLnBrk="1" latinLnBrk="0" hangingPunct="1">
              <a:lnSpc>
                <a:spcPct val="100000"/>
              </a:lnSpc>
              <a:spcBef>
                <a:spcPct val="0"/>
              </a:spcBef>
              <a:buClrTx/>
              <a:buFont typeface="Arial" panose="020B0604020202020204" pitchFamily="34" charset="0"/>
              <a:buNone/>
              <a:defRPr sz="1600"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3pPr>
            <a:lvl4pPr marL="489913" indent="0" algn="l" defTabSz="914453" rtl="0" eaLnBrk="1" latinLnBrk="0" hangingPunct="1">
              <a:lnSpc>
                <a:spcPct val="100000"/>
              </a:lnSpc>
              <a:spcBef>
                <a:spcPct val="0"/>
              </a:spcBef>
              <a:buClrTx/>
              <a:buFont typeface="Arial" panose="020B0604020202020204" pitchFamily="34" charset="0"/>
              <a:buNone/>
              <a:defRPr sz="1600"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4pPr>
            <a:lvl5pPr marL="653218" indent="0" algn="l" defTabSz="914453" rtl="0" eaLnBrk="1" latinLnBrk="0" hangingPunct="1">
              <a:lnSpc>
                <a:spcPct val="100000"/>
              </a:lnSpc>
              <a:spcBef>
                <a:spcPct val="0"/>
              </a:spcBef>
              <a:buClrTx/>
              <a:buFont typeface="Arial" panose="020B0604020202020204" pitchFamily="34" charset="0"/>
              <a:buNone/>
              <a:defRPr sz="1600"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5pPr>
            <a:lvl6pPr marL="2514748"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974"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01"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427"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ja-JP" altLang="en-US" sz="1400" b="1">
                <a:solidFill>
                  <a:prstClr val="black"/>
                </a:solidFill>
                <a:latin typeface="Yu Gothic" panose="020B0400000000000000" pitchFamily="34" charset="-128"/>
                <a:ea typeface="Yu Gothic" panose="020B0400000000000000" pitchFamily="34" charset="-128"/>
                <a:cs typeface="Hellix SemiBold"/>
              </a:rPr>
              <a:t>ローストポーク</a:t>
            </a:r>
            <a:endParaRPr lang="en-AU" sz="1400" b="1" dirty="0">
              <a:solidFill>
                <a:prstClr val="black"/>
              </a:solidFill>
              <a:latin typeface="Yu Gothic" panose="020B0400000000000000" pitchFamily="34" charset="-128"/>
              <a:ea typeface="Yu Gothic" panose="020B0400000000000000" pitchFamily="34" charset="-128"/>
              <a:cs typeface="Hellix SemiBold"/>
            </a:endParaRPr>
          </a:p>
        </p:txBody>
      </p:sp>
      <p:sp>
        <p:nvSpPr>
          <p:cNvPr id="33" name="Text Placeholder 3">
            <a:extLst>
              <a:ext uri="{FF2B5EF4-FFF2-40B4-BE49-F238E27FC236}">
                <a16:creationId xmlns:a16="http://schemas.microsoft.com/office/drawing/2014/main" id="{5CAFCEBE-4622-3792-BF51-45A615452BB2}"/>
              </a:ext>
            </a:extLst>
          </p:cNvPr>
          <p:cNvSpPr txBox="1">
            <a:spLocks/>
          </p:cNvSpPr>
          <p:nvPr/>
        </p:nvSpPr>
        <p:spPr>
          <a:xfrm>
            <a:off x="10376838" y="3654410"/>
            <a:ext cx="1296604" cy="251093"/>
          </a:xfrm>
          <a:prstGeom prst="rect">
            <a:avLst/>
          </a:prstGeom>
        </p:spPr>
        <p:txBody>
          <a:bodyPr vert="horz" lIns="0" tIns="0" rIns="0" bIns="0" rtlCol="0">
            <a:noAutofit/>
          </a:bodyPr>
          <a:lstStyle>
            <a:lvl1pPr marL="0" indent="0" algn="l" defTabSz="914453" rtl="0" eaLnBrk="1" latinLnBrk="0" hangingPunct="1">
              <a:lnSpc>
                <a:spcPct val="100000"/>
              </a:lnSpc>
              <a:spcBef>
                <a:spcPts val="544"/>
              </a:spcBef>
              <a:buClr>
                <a:schemeClr val="accent4"/>
              </a:buClr>
              <a:buFont typeface="Arial" panose="020B0604020202020204" pitchFamily="34" charset="0"/>
              <a:buNone/>
              <a:defRPr sz="1600"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1pPr>
            <a:lvl2pPr marL="163304" indent="0" algn="l" defTabSz="914453" rtl="0" eaLnBrk="1" latinLnBrk="0" hangingPunct="1">
              <a:lnSpc>
                <a:spcPct val="100000"/>
              </a:lnSpc>
              <a:spcBef>
                <a:spcPct val="0"/>
              </a:spcBef>
              <a:buClrTx/>
              <a:buFont typeface="Arial" panose="020B0604020202020204" pitchFamily="34" charset="0"/>
              <a:buNone/>
              <a:defRPr sz="1600"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2pPr>
            <a:lvl3pPr marL="326609" indent="0" algn="l" defTabSz="914453" rtl="0" eaLnBrk="1" latinLnBrk="0" hangingPunct="1">
              <a:lnSpc>
                <a:spcPct val="100000"/>
              </a:lnSpc>
              <a:spcBef>
                <a:spcPct val="0"/>
              </a:spcBef>
              <a:buClrTx/>
              <a:buFont typeface="Arial" panose="020B0604020202020204" pitchFamily="34" charset="0"/>
              <a:buNone/>
              <a:defRPr sz="1600"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3pPr>
            <a:lvl4pPr marL="489913" indent="0" algn="l" defTabSz="914453" rtl="0" eaLnBrk="1" latinLnBrk="0" hangingPunct="1">
              <a:lnSpc>
                <a:spcPct val="100000"/>
              </a:lnSpc>
              <a:spcBef>
                <a:spcPct val="0"/>
              </a:spcBef>
              <a:buClrTx/>
              <a:buFont typeface="Arial" panose="020B0604020202020204" pitchFamily="34" charset="0"/>
              <a:buNone/>
              <a:defRPr sz="1600"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4pPr>
            <a:lvl5pPr marL="653218" indent="0" algn="l" defTabSz="914453" rtl="0" eaLnBrk="1" latinLnBrk="0" hangingPunct="1">
              <a:lnSpc>
                <a:spcPct val="100000"/>
              </a:lnSpc>
              <a:spcBef>
                <a:spcPct val="0"/>
              </a:spcBef>
              <a:buClrTx/>
              <a:buFont typeface="Arial" panose="020B0604020202020204" pitchFamily="34" charset="0"/>
              <a:buNone/>
              <a:defRPr sz="1600"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5pPr>
            <a:lvl6pPr marL="2514748"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974"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01"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427"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ja-JP" altLang="en-US" sz="1400" b="1">
                <a:solidFill>
                  <a:prstClr val="black"/>
                </a:solidFill>
                <a:latin typeface="Yu Gothic" panose="020B0400000000000000" pitchFamily="34" charset="-128"/>
                <a:ea typeface="Yu Gothic" panose="020B0400000000000000" pitchFamily="34" charset="-128"/>
                <a:cs typeface="Hellix SemiBold"/>
              </a:rPr>
              <a:t>魚のグリル</a:t>
            </a:r>
            <a:endParaRPr lang="en-AU" sz="1400" b="1" dirty="0">
              <a:solidFill>
                <a:prstClr val="black"/>
              </a:solidFill>
              <a:latin typeface="Yu Gothic" panose="020B0400000000000000" pitchFamily="34" charset="-128"/>
              <a:ea typeface="Yu Gothic" panose="020B0400000000000000" pitchFamily="34" charset="-128"/>
              <a:cs typeface="Hellix SemiBold"/>
            </a:endParaRPr>
          </a:p>
        </p:txBody>
      </p:sp>
      <p:sp>
        <p:nvSpPr>
          <p:cNvPr id="34" name="Text Placeholder 3">
            <a:extLst>
              <a:ext uri="{FF2B5EF4-FFF2-40B4-BE49-F238E27FC236}">
                <a16:creationId xmlns:a16="http://schemas.microsoft.com/office/drawing/2014/main" id="{C7825F5A-3104-AD2C-E0C6-0AAAF25A1FE5}"/>
              </a:ext>
            </a:extLst>
          </p:cNvPr>
          <p:cNvSpPr txBox="1">
            <a:spLocks/>
          </p:cNvSpPr>
          <p:nvPr/>
        </p:nvSpPr>
        <p:spPr>
          <a:xfrm>
            <a:off x="6725663" y="5920726"/>
            <a:ext cx="913659" cy="251093"/>
          </a:xfrm>
          <a:prstGeom prst="rect">
            <a:avLst/>
          </a:prstGeom>
        </p:spPr>
        <p:txBody>
          <a:bodyPr vert="horz" lIns="0" tIns="0" rIns="0" bIns="0" rtlCol="0">
            <a:noAutofit/>
          </a:bodyPr>
          <a:lstStyle>
            <a:lvl1pPr marL="0" indent="0" algn="l" defTabSz="914453" rtl="0" eaLnBrk="1" latinLnBrk="0" hangingPunct="1">
              <a:lnSpc>
                <a:spcPct val="100000"/>
              </a:lnSpc>
              <a:spcBef>
                <a:spcPts val="544"/>
              </a:spcBef>
              <a:buClr>
                <a:schemeClr val="accent4"/>
              </a:buClr>
              <a:buFont typeface="Arial" panose="020B0604020202020204" pitchFamily="34" charset="0"/>
              <a:buNone/>
              <a:defRPr sz="1600"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1pPr>
            <a:lvl2pPr marL="163304" indent="0" algn="l" defTabSz="914453" rtl="0" eaLnBrk="1" latinLnBrk="0" hangingPunct="1">
              <a:lnSpc>
                <a:spcPct val="100000"/>
              </a:lnSpc>
              <a:spcBef>
                <a:spcPct val="0"/>
              </a:spcBef>
              <a:buClrTx/>
              <a:buFont typeface="Arial" panose="020B0604020202020204" pitchFamily="34" charset="0"/>
              <a:buNone/>
              <a:defRPr sz="1600"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2pPr>
            <a:lvl3pPr marL="326609" indent="0" algn="l" defTabSz="914453" rtl="0" eaLnBrk="1" latinLnBrk="0" hangingPunct="1">
              <a:lnSpc>
                <a:spcPct val="100000"/>
              </a:lnSpc>
              <a:spcBef>
                <a:spcPct val="0"/>
              </a:spcBef>
              <a:buClrTx/>
              <a:buFont typeface="Arial" panose="020B0604020202020204" pitchFamily="34" charset="0"/>
              <a:buNone/>
              <a:defRPr sz="1600"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3pPr>
            <a:lvl4pPr marL="489913" indent="0" algn="l" defTabSz="914453" rtl="0" eaLnBrk="1" latinLnBrk="0" hangingPunct="1">
              <a:lnSpc>
                <a:spcPct val="100000"/>
              </a:lnSpc>
              <a:spcBef>
                <a:spcPct val="0"/>
              </a:spcBef>
              <a:buClrTx/>
              <a:buFont typeface="Arial" panose="020B0604020202020204" pitchFamily="34" charset="0"/>
              <a:buNone/>
              <a:defRPr sz="1600"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4pPr>
            <a:lvl5pPr marL="653218" indent="0" algn="l" defTabSz="914453" rtl="0" eaLnBrk="1" latinLnBrk="0" hangingPunct="1">
              <a:lnSpc>
                <a:spcPct val="100000"/>
              </a:lnSpc>
              <a:spcBef>
                <a:spcPct val="0"/>
              </a:spcBef>
              <a:buClrTx/>
              <a:buFont typeface="Arial" panose="020B0604020202020204" pitchFamily="34" charset="0"/>
              <a:buNone/>
              <a:defRPr sz="1600"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5pPr>
            <a:lvl6pPr marL="2514748"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974"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01"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427"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ja-JP" altLang="en-US" sz="1400" b="1">
                <a:solidFill>
                  <a:prstClr val="black"/>
                </a:solidFill>
                <a:latin typeface="Yu Gothic" panose="020B0400000000000000" pitchFamily="34" charset="-128"/>
                <a:ea typeface="Yu Gothic" panose="020B0400000000000000" pitchFamily="34" charset="-128"/>
                <a:cs typeface="Hellix SemiBold"/>
              </a:rPr>
              <a:t>牡蠣</a:t>
            </a:r>
            <a:endParaRPr lang="en-AU" sz="1400" b="1" dirty="0">
              <a:solidFill>
                <a:prstClr val="black"/>
              </a:solidFill>
              <a:latin typeface="Yu Gothic" panose="020B0400000000000000" pitchFamily="34" charset="-128"/>
              <a:ea typeface="Yu Gothic" panose="020B0400000000000000" pitchFamily="34" charset="-128"/>
              <a:cs typeface="Hellix SemiBold"/>
            </a:endParaRPr>
          </a:p>
        </p:txBody>
      </p:sp>
      <p:cxnSp>
        <p:nvCxnSpPr>
          <p:cNvPr id="35" name="Straight Connector 34">
            <a:extLst>
              <a:ext uri="{FF2B5EF4-FFF2-40B4-BE49-F238E27FC236}">
                <a16:creationId xmlns:a16="http://schemas.microsoft.com/office/drawing/2014/main" id="{2C6E9D58-C0A0-9D3F-FEE3-07CAA2358398}"/>
              </a:ext>
            </a:extLst>
          </p:cNvPr>
          <p:cNvCxnSpPr>
            <a:cxnSpLocks/>
            <a:endCxn id="36" idx="3"/>
          </p:cNvCxnSpPr>
          <p:nvPr/>
        </p:nvCxnSpPr>
        <p:spPr>
          <a:xfrm flipH="1">
            <a:off x="7617046" y="4213491"/>
            <a:ext cx="1413089" cy="11437"/>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36" name="Text Placeholder 3">
            <a:extLst>
              <a:ext uri="{FF2B5EF4-FFF2-40B4-BE49-F238E27FC236}">
                <a16:creationId xmlns:a16="http://schemas.microsoft.com/office/drawing/2014/main" id="{331931AB-45AC-B2C0-F700-0B1C11A5AF49}"/>
              </a:ext>
            </a:extLst>
          </p:cNvPr>
          <p:cNvSpPr txBox="1">
            <a:spLocks/>
          </p:cNvSpPr>
          <p:nvPr/>
        </p:nvSpPr>
        <p:spPr>
          <a:xfrm>
            <a:off x="5742103" y="4114749"/>
            <a:ext cx="1874943" cy="220357"/>
          </a:xfrm>
          <a:prstGeom prst="rect">
            <a:avLst/>
          </a:prstGeom>
        </p:spPr>
        <p:txBody>
          <a:bodyPr vert="horz" lIns="0" tIns="0" rIns="0" bIns="0" rtlCol="0">
            <a:noAutofit/>
          </a:bodyPr>
          <a:lstStyle>
            <a:lvl1pPr marL="0" indent="0" algn="l" defTabSz="914453" rtl="0" eaLnBrk="1" latinLnBrk="0" hangingPunct="1">
              <a:lnSpc>
                <a:spcPct val="100000"/>
              </a:lnSpc>
              <a:spcBef>
                <a:spcPts val="544"/>
              </a:spcBef>
              <a:buClr>
                <a:schemeClr val="accent4"/>
              </a:buClr>
              <a:buFont typeface="Arial" panose="020B0604020202020204" pitchFamily="34" charset="0"/>
              <a:buNone/>
              <a:defRPr sz="1600"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1pPr>
            <a:lvl2pPr marL="163304" indent="0" algn="l" defTabSz="914453" rtl="0" eaLnBrk="1" latinLnBrk="0" hangingPunct="1">
              <a:lnSpc>
                <a:spcPct val="100000"/>
              </a:lnSpc>
              <a:spcBef>
                <a:spcPct val="0"/>
              </a:spcBef>
              <a:buClrTx/>
              <a:buFont typeface="Arial" panose="020B0604020202020204" pitchFamily="34" charset="0"/>
              <a:buNone/>
              <a:defRPr sz="1600"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2pPr>
            <a:lvl3pPr marL="326609" indent="0" algn="l" defTabSz="914453" rtl="0" eaLnBrk="1" latinLnBrk="0" hangingPunct="1">
              <a:lnSpc>
                <a:spcPct val="100000"/>
              </a:lnSpc>
              <a:spcBef>
                <a:spcPct val="0"/>
              </a:spcBef>
              <a:buClrTx/>
              <a:buFont typeface="Arial" panose="020B0604020202020204" pitchFamily="34" charset="0"/>
              <a:buNone/>
              <a:defRPr sz="1600"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3pPr>
            <a:lvl4pPr marL="489913" indent="0" algn="l" defTabSz="914453" rtl="0" eaLnBrk="1" latinLnBrk="0" hangingPunct="1">
              <a:lnSpc>
                <a:spcPct val="100000"/>
              </a:lnSpc>
              <a:spcBef>
                <a:spcPct val="0"/>
              </a:spcBef>
              <a:buClrTx/>
              <a:buFont typeface="Arial" panose="020B0604020202020204" pitchFamily="34" charset="0"/>
              <a:buNone/>
              <a:defRPr sz="1600"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4pPr>
            <a:lvl5pPr marL="653218" indent="0" algn="l" defTabSz="914453" rtl="0" eaLnBrk="1" latinLnBrk="0" hangingPunct="1">
              <a:lnSpc>
                <a:spcPct val="100000"/>
              </a:lnSpc>
              <a:spcBef>
                <a:spcPct val="0"/>
              </a:spcBef>
              <a:buClrTx/>
              <a:buFont typeface="Arial" panose="020B0604020202020204" pitchFamily="34" charset="0"/>
              <a:buNone/>
              <a:defRPr sz="1600"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5pPr>
            <a:lvl6pPr marL="2514748"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974"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01"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427"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altLang="ja-JP" sz="1400" dirty="0">
                <a:solidFill>
                  <a:schemeClr val="accent2"/>
                </a:solidFill>
                <a:latin typeface="Yu Gothic Medium" panose="020B0400000000000000" pitchFamily="34" charset="-128"/>
                <a:ea typeface="Yu Gothic Medium" panose="020B0400000000000000" pitchFamily="34" charset="-128"/>
                <a:cs typeface="Hellix SemiBold"/>
              </a:rPr>
              <a:t>100% </a:t>
            </a:r>
            <a:r>
              <a:rPr lang="ja-JP" altLang="en-US" sz="1400" dirty="0">
                <a:solidFill>
                  <a:schemeClr val="accent2"/>
                </a:solidFill>
                <a:latin typeface="Yu Gothic Medium" panose="020B0400000000000000" pitchFamily="34" charset="-128"/>
                <a:ea typeface="Yu Gothic Medium" panose="020B0400000000000000" pitchFamily="34" charset="-128"/>
                <a:cs typeface="Hellix SemiBold"/>
              </a:rPr>
              <a:t>スパークリング</a:t>
            </a:r>
            <a:endParaRPr lang="en-AU" sz="1400" dirty="0">
              <a:solidFill>
                <a:schemeClr val="accent2"/>
              </a:solidFill>
              <a:latin typeface="Yu Gothic Medium" panose="020B0400000000000000" pitchFamily="34" charset="-128"/>
              <a:ea typeface="Yu Gothic Medium" panose="020B0400000000000000" pitchFamily="34" charset="-128"/>
              <a:cs typeface="Hellix SemiBold"/>
            </a:endParaRPr>
          </a:p>
        </p:txBody>
      </p:sp>
      <p:sp>
        <p:nvSpPr>
          <p:cNvPr id="38" name="Text Placeholder 3">
            <a:extLst>
              <a:ext uri="{FF2B5EF4-FFF2-40B4-BE49-F238E27FC236}">
                <a16:creationId xmlns:a16="http://schemas.microsoft.com/office/drawing/2014/main" id="{B3AB49C7-C04B-B271-CEBB-A7BE824D35D7}"/>
              </a:ext>
            </a:extLst>
          </p:cNvPr>
          <p:cNvSpPr txBox="1">
            <a:spLocks/>
          </p:cNvSpPr>
          <p:nvPr/>
        </p:nvSpPr>
        <p:spPr>
          <a:xfrm>
            <a:off x="8095840" y="5920726"/>
            <a:ext cx="1916783" cy="251093"/>
          </a:xfrm>
          <a:prstGeom prst="rect">
            <a:avLst/>
          </a:prstGeom>
        </p:spPr>
        <p:txBody>
          <a:bodyPr vert="horz" lIns="0" tIns="0" rIns="0" bIns="0" rtlCol="0">
            <a:noAutofit/>
          </a:bodyPr>
          <a:lstStyle>
            <a:lvl1pPr marL="0" indent="0" algn="l" defTabSz="914453" rtl="0" eaLnBrk="1" latinLnBrk="0" hangingPunct="1">
              <a:lnSpc>
                <a:spcPct val="100000"/>
              </a:lnSpc>
              <a:spcBef>
                <a:spcPts val="544"/>
              </a:spcBef>
              <a:buClr>
                <a:schemeClr val="accent4"/>
              </a:buClr>
              <a:buFont typeface="Arial" panose="020B0604020202020204" pitchFamily="34" charset="0"/>
              <a:buNone/>
              <a:defRPr sz="1600"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1pPr>
            <a:lvl2pPr marL="163304" indent="0" algn="l" defTabSz="914453" rtl="0" eaLnBrk="1" latinLnBrk="0" hangingPunct="1">
              <a:lnSpc>
                <a:spcPct val="100000"/>
              </a:lnSpc>
              <a:spcBef>
                <a:spcPct val="0"/>
              </a:spcBef>
              <a:buClrTx/>
              <a:buFont typeface="Arial" panose="020B0604020202020204" pitchFamily="34" charset="0"/>
              <a:buNone/>
              <a:defRPr sz="1600"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2pPr>
            <a:lvl3pPr marL="326609" indent="0" algn="l" defTabSz="914453" rtl="0" eaLnBrk="1" latinLnBrk="0" hangingPunct="1">
              <a:lnSpc>
                <a:spcPct val="100000"/>
              </a:lnSpc>
              <a:spcBef>
                <a:spcPct val="0"/>
              </a:spcBef>
              <a:buClrTx/>
              <a:buFont typeface="Arial" panose="020B0604020202020204" pitchFamily="34" charset="0"/>
              <a:buNone/>
              <a:defRPr sz="1600"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3pPr>
            <a:lvl4pPr marL="489913" indent="0" algn="l" defTabSz="914453" rtl="0" eaLnBrk="1" latinLnBrk="0" hangingPunct="1">
              <a:lnSpc>
                <a:spcPct val="100000"/>
              </a:lnSpc>
              <a:spcBef>
                <a:spcPct val="0"/>
              </a:spcBef>
              <a:buClrTx/>
              <a:buFont typeface="Arial" panose="020B0604020202020204" pitchFamily="34" charset="0"/>
              <a:buNone/>
              <a:defRPr sz="1600"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4pPr>
            <a:lvl5pPr marL="653218" indent="0" algn="l" defTabSz="914453" rtl="0" eaLnBrk="1" latinLnBrk="0" hangingPunct="1">
              <a:lnSpc>
                <a:spcPct val="100000"/>
              </a:lnSpc>
              <a:spcBef>
                <a:spcPct val="0"/>
              </a:spcBef>
              <a:buClrTx/>
              <a:buFont typeface="Arial" panose="020B0604020202020204" pitchFamily="34" charset="0"/>
              <a:buNone/>
              <a:defRPr sz="1600"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5pPr>
            <a:lvl6pPr marL="2514748"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974"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01"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427"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ja-JP" altLang="en-US" sz="1400" b="1">
                <a:solidFill>
                  <a:prstClr val="black"/>
                </a:solidFill>
                <a:latin typeface="Yu Gothic" panose="020B0400000000000000" pitchFamily="34" charset="-128"/>
                <a:ea typeface="Yu Gothic" panose="020B0400000000000000" pitchFamily="34" charset="-128"/>
                <a:cs typeface="Hellix SemiBold"/>
              </a:rPr>
              <a:t>トリプル・クリーム・</a:t>
            </a:r>
          </a:p>
          <a:p>
            <a:pPr algn="ctr"/>
            <a:r>
              <a:rPr lang="ja-JP" altLang="en-US" sz="1400" b="1">
                <a:solidFill>
                  <a:prstClr val="black"/>
                </a:solidFill>
                <a:latin typeface="Yu Gothic" panose="020B0400000000000000" pitchFamily="34" charset="-128"/>
                <a:ea typeface="Yu Gothic" panose="020B0400000000000000" pitchFamily="34" charset="-128"/>
                <a:cs typeface="Hellix SemiBold"/>
              </a:rPr>
              <a:t>ブリー・チーズ</a:t>
            </a:r>
            <a:endParaRPr lang="en-AU" sz="1400" b="1" dirty="0">
              <a:solidFill>
                <a:prstClr val="black"/>
              </a:solidFill>
              <a:latin typeface="Yu Gothic" panose="020B0400000000000000" pitchFamily="34" charset="-128"/>
              <a:ea typeface="Yu Gothic" panose="020B0400000000000000" pitchFamily="34" charset="-128"/>
              <a:cs typeface="Hellix SemiBold"/>
            </a:endParaRPr>
          </a:p>
        </p:txBody>
      </p:sp>
      <p:sp>
        <p:nvSpPr>
          <p:cNvPr id="39" name="Text Placeholder 3">
            <a:extLst>
              <a:ext uri="{FF2B5EF4-FFF2-40B4-BE49-F238E27FC236}">
                <a16:creationId xmlns:a16="http://schemas.microsoft.com/office/drawing/2014/main" id="{F48E538E-3793-9F4F-5C9E-E52489EE6E35}"/>
              </a:ext>
            </a:extLst>
          </p:cNvPr>
          <p:cNvSpPr txBox="1">
            <a:spLocks/>
          </p:cNvSpPr>
          <p:nvPr/>
        </p:nvSpPr>
        <p:spPr>
          <a:xfrm>
            <a:off x="10355986" y="5920726"/>
            <a:ext cx="1296604" cy="251093"/>
          </a:xfrm>
          <a:prstGeom prst="rect">
            <a:avLst/>
          </a:prstGeom>
        </p:spPr>
        <p:txBody>
          <a:bodyPr vert="horz" lIns="0" tIns="0" rIns="0" bIns="0" rtlCol="0">
            <a:noAutofit/>
          </a:bodyPr>
          <a:lstStyle>
            <a:lvl1pPr marL="0" indent="0" algn="l" defTabSz="914453" rtl="0" eaLnBrk="1" latinLnBrk="0" hangingPunct="1">
              <a:lnSpc>
                <a:spcPct val="100000"/>
              </a:lnSpc>
              <a:spcBef>
                <a:spcPts val="544"/>
              </a:spcBef>
              <a:buClr>
                <a:schemeClr val="accent4"/>
              </a:buClr>
              <a:buFont typeface="Arial" panose="020B0604020202020204" pitchFamily="34" charset="0"/>
              <a:buNone/>
              <a:defRPr sz="1600"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1pPr>
            <a:lvl2pPr marL="163304" indent="0" algn="l" defTabSz="914453" rtl="0" eaLnBrk="1" latinLnBrk="0" hangingPunct="1">
              <a:lnSpc>
                <a:spcPct val="100000"/>
              </a:lnSpc>
              <a:spcBef>
                <a:spcPct val="0"/>
              </a:spcBef>
              <a:buClrTx/>
              <a:buFont typeface="Arial" panose="020B0604020202020204" pitchFamily="34" charset="0"/>
              <a:buNone/>
              <a:defRPr sz="1600"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2pPr>
            <a:lvl3pPr marL="326609" indent="0" algn="l" defTabSz="914453" rtl="0" eaLnBrk="1" latinLnBrk="0" hangingPunct="1">
              <a:lnSpc>
                <a:spcPct val="100000"/>
              </a:lnSpc>
              <a:spcBef>
                <a:spcPct val="0"/>
              </a:spcBef>
              <a:buClrTx/>
              <a:buFont typeface="Arial" panose="020B0604020202020204" pitchFamily="34" charset="0"/>
              <a:buNone/>
              <a:defRPr sz="1600"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3pPr>
            <a:lvl4pPr marL="489913" indent="0" algn="l" defTabSz="914453" rtl="0" eaLnBrk="1" latinLnBrk="0" hangingPunct="1">
              <a:lnSpc>
                <a:spcPct val="100000"/>
              </a:lnSpc>
              <a:spcBef>
                <a:spcPct val="0"/>
              </a:spcBef>
              <a:buClrTx/>
              <a:buFont typeface="Arial" panose="020B0604020202020204" pitchFamily="34" charset="0"/>
              <a:buNone/>
              <a:defRPr sz="1600"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4pPr>
            <a:lvl5pPr marL="653218" indent="0" algn="l" defTabSz="914453" rtl="0" eaLnBrk="1" latinLnBrk="0" hangingPunct="1">
              <a:lnSpc>
                <a:spcPct val="100000"/>
              </a:lnSpc>
              <a:spcBef>
                <a:spcPct val="0"/>
              </a:spcBef>
              <a:buClrTx/>
              <a:buFont typeface="Arial" panose="020B0604020202020204" pitchFamily="34" charset="0"/>
              <a:buNone/>
              <a:defRPr sz="1600"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5pPr>
            <a:lvl6pPr marL="2514748"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974"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01"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427"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ja-JP" altLang="en-US" sz="1400" b="1">
                <a:solidFill>
                  <a:prstClr val="black"/>
                </a:solidFill>
                <a:latin typeface="Yu Gothic" panose="020B0400000000000000" pitchFamily="34" charset="-128"/>
                <a:ea typeface="Yu Gothic" panose="020B0400000000000000" pitchFamily="34" charset="-128"/>
                <a:cs typeface="Hellix SemiBold"/>
              </a:rPr>
              <a:t>鱒の切り身</a:t>
            </a:r>
            <a:endParaRPr lang="ja-JP" altLang="en-US" sz="1400" b="1" dirty="0">
              <a:solidFill>
                <a:prstClr val="black"/>
              </a:solidFill>
              <a:latin typeface="Yu Gothic" panose="020B0400000000000000" pitchFamily="34" charset="-128"/>
              <a:ea typeface="Yu Gothic" panose="020B0400000000000000" pitchFamily="34" charset="-128"/>
              <a:cs typeface="Hellix SemiBold"/>
            </a:endParaRPr>
          </a:p>
        </p:txBody>
      </p:sp>
      <p:cxnSp>
        <p:nvCxnSpPr>
          <p:cNvPr id="46" name="Straight Connector 45">
            <a:extLst>
              <a:ext uri="{FF2B5EF4-FFF2-40B4-BE49-F238E27FC236}">
                <a16:creationId xmlns:a16="http://schemas.microsoft.com/office/drawing/2014/main" id="{C629D6A3-DBC7-77E0-5FFB-E44D28ABFC21}"/>
              </a:ext>
            </a:extLst>
          </p:cNvPr>
          <p:cNvCxnSpPr>
            <a:cxnSpLocks/>
          </p:cNvCxnSpPr>
          <p:nvPr/>
        </p:nvCxnSpPr>
        <p:spPr>
          <a:xfrm flipV="1">
            <a:off x="9030135" y="1912327"/>
            <a:ext cx="0" cy="447890"/>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AA5B0278-4682-D2B8-139A-53E7964471EA}"/>
              </a:ext>
            </a:extLst>
          </p:cNvPr>
          <p:cNvCxnSpPr>
            <a:cxnSpLocks/>
          </p:cNvCxnSpPr>
          <p:nvPr/>
        </p:nvCxnSpPr>
        <p:spPr>
          <a:xfrm flipH="1">
            <a:off x="7126586" y="2347245"/>
            <a:ext cx="3855293" cy="0"/>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a16="http://schemas.microsoft.com/office/drawing/2014/main" id="{A1E60093-E1CC-73C6-D488-B0476E690C85}"/>
              </a:ext>
            </a:extLst>
          </p:cNvPr>
          <p:cNvCxnSpPr>
            <a:cxnSpLocks/>
          </p:cNvCxnSpPr>
          <p:nvPr/>
        </p:nvCxnSpPr>
        <p:spPr>
          <a:xfrm flipV="1">
            <a:off x="7132179" y="2342633"/>
            <a:ext cx="0" cy="263782"/>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C5B0BB9A-3769-C8B3-6DC7-C929179AF376}"/>
              </a:ext>
            </a:extLst>
          </p:cNvPr>
          <p:cNvCxnSpPr>
            <a:cxnSpLocks/>
          </p:cNvCxnSpPr>
          <p:nvPr/>
        </p:nvCxnSpPr>
        <p:spPr>
          <a:xfrm flipV="1">
            <a:off x="9037820" y="2358001"/>
            <a:ext cx="0" cy="263782"/>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54" name="Straight Connector 53">
            <a:extLst>
              <a:ext uri="{FF2B5EF4-FFF2-40B4-BE49-F238E27FC236}">
                <a16:creationId xmlns:a16="http://schemas.microsoft.com/office/drawing/2014/main" id="{319F779C-E055-D02D-1B47-D945D1541AA1}"/>
              </a:ext>
            </a:extLst>
          </p:cNvPr>
          <p:cNvCxnSpPr>
            <a:cxnSpLocks/>
          </p:cNvCxnSpPr>
          <p:nvPr/>
        </p:nvCxnSpPr>
        <p:spPr>
          <a:xfrm flipV="1">
            <a:off x="10981880" y="2358001"/>
            <a:ext cx="0" cy="263782"/>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55" name="Straight Connector 54">
            <a:extLst>
              <a:ext uri="{FF2B5EF4-FFF2-40B4-BE49-F238E27FC236}">
                <a16:creationId xmlns:a16="http://schemas.microsoft.com/office/drawing/2014/main" id="{D1EB1390-C82A-442C-DE1A-72AFBC6615E4}"/>
              </a:ext>
            </a:extLst>
          </p:cNvPr>
          <p:cNvCxnSpPr>
            <a:cxnSpLocks/>
          </p:cNvCxnSpPr>
          <p:nvPr/>
        </p:nvCxnSpPr>
        <p:spPr>
          <a:xfrm flipV="1">
            <a:off x="9030135" y="4201195"/>
            <a:ext cx="0" cy="447890"/>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56" name="Straight Connector 55">
            <a:extLst>
              <a:ext uri="{FF2B5EF4-FFF2-40B4-BE49-F238E27FC236}">
                <a16:creationId xmlns:a16="http://schemas.microsoft.com/office/drawing/2014/main" id="{EA3D05D0-0650-DE37-71DA-B5A7A9458540}"/>
              </a:ext>
            </a:extLst>
          </p:cNvPr>
          <p:cNvCxnSpPr>
            <a:cxnSpLocks/>
          </p:cNvCxnSpPr>
          <p:nvPr/>
        </p:nvCxnSpPr>
        <p:spPr>
          <a:xfrm flipH="1">
            <a:off x="7126586" y="4636113"/>
            <a:ext cx="3855293" cy="0"/>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57" name="Straight Connector 56">
            <a:extLst>
              <a:ext uri="{FF2B5EF4-FFF2-40B4-BE49-F238E27FC236}">
                <a16:creationId xmlns:a16="http://schemas.microsoft.com/office/drawing/2014/main" id="{A10CCA25-4D77-07C2-22CB-A6990BC33379}"/>
              </a:ext>
            </a:extLst>
          </p:cNvPr>
          <p:cNvCxnSpPr>
            <a:cxnSpLocks/>
          </p:cNvCxnSpPr>
          <p:nvPr/>
        </p:nvCxnSpPr>
        <p:spPr>
          <a:xfrm flipV="1">
            <a:off x="7132179" y="4631501"/>
            <a:ext cx="0" cy="263782"/>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id="{C9F56D1D-46E4-96C9-1C57-8E427F935A36}"/>
              </a:ext>
            </a:extLst>
          </p:cNvPr>
          <p:cNvCxnSpPr>
            <a:cxnSpLocks/>
          </p:cNvCxnSpPr>
          <p:nvPr/>
        </p:nvCxnSpPr>
        <p:spPr>
          <a:xfrm flipV="1">
            <a:off x="9037820" y="4646869"/>
            <a:ext cx="0" cy="263782"/>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4B7823F5-3A79-61B3-8191-5A2099DF55A3}"/>
              </a:ext>
            </a:extLst>
          </p:cNvPr>
          <p:cNvCxnSpPr>
            <a:cxnSpLocks/>
          </p:cNvCxnSpPr>
          <p:nvPr/>
        </p:nvCxnSpPr>
        <p:spPr>
          <a:xfrm flipV="1">
            <a:off x="10981880" y="4646869"/>
            <a:ext cx="0" cy="263782"/>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D8C85BE1-8761-6EC9-E9F0-54BEE6AA14C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1415" y="1453571"/>
            <a:ext cx="1421595" cy="1062606"/>
          </a:xfrm>
          <a:prstGeom prst="rect">
            <a:avLst/>
          </a:prstGeom>
        </p:spPr>
      </p:pic>
      <p:pic>
        <p:nvPicPr>
          <p:cNvPr id="9" name="Picture 8">
            <a:extLst>
              <a:ext uri="{FF2B5EF4-FFF2-40B4-BE49-F238E27FC236}">
                <a16:creationId xmlns:a16="http://schemas.microsoft.com/office/drawing/2014/main" id="{7847E792-53EB-4A8C-0835-CE8C93B42D6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66618" y="3312303"/>
            <a:ext cx="1120504" cy="861340"/>
          </a:xfrm>
          <a:prstGeom prst="rect">
            <a:avLst/>
          </a:prstGeom>
        </p:spPr>
      </p:pic>
      <p:pic>
        <p:nvPicPr>
          <p:cNvPr id="11" name="Picture 10">
            <a:extLst>
              <a:ext uri="{FF2B5EF4-FFF2-40B4-BE49-F238E27FC236}">
                <a16:creationId xmlns:a16="http://schemas.microsoft.com/office/drawing/2014/main" id="{7C84E2B8-2E0F-3651-DE20-C396ABD43D4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240383" y="2624374"/>
            <a:ext cx="1458288" cy="896379"/>
          </a:xfrm>
          <a:prstGeom prst="rect">
            <a:avLst/>
          </a:prstGeom>
        </p:spPr>
      </p:pic>
      <p:pic>
        <p:nvPicPr>
          <p:cNvPr id="12" name="Picture 11">
            <a:extLst>
              <a:ext uri="{FF2B5EF4-FFF2-40B4-BE49-F238E27FC236}">
                <a16:creationId xmlns:a16="http://schemas.microsoft.com/office/drawing/2014/main" id="{6245C8EA-C5B0-2AB8-C8E8-90E229091EE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482688" y="2671801"/>
            <a:ext cx="1203531" cy="896380"/>
          </a:xfrm>
          <a:prstGeom prst="rect">
            <a:avLst/>
          </a:prstGeom>
        </p:spPr>
      </p:pic>
      <p:pic>
        <p:nvPicPr>
          <p:cNvPr id="13" name="Picture 12">
            <a:extLst>
              <a:ext uri="{FF2B5EF4-FFF2-40B4-BE49-F238E27FC236}">
                <a16:creationId xmlns:a16="http://schemas.microsoft.com/office/drawing/2014/main" id="{EC9BAA93-21BB-A41D-0D1D-5FB523454828}"/>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287500" y="2704365"/>
            <a:ext cx="1483187" cy="769578"/>
          </a:xfrm>
          <a:prstGeom prst="rect">
            <a:avLst/>
          </a:prstGeom>
        </p:spPr>
      </p:pic>
      <p:pic>
        <p:nvPicPr>
          <p:cNvPr id="14" name="Picture 13">
            <a:extLst>
              <a:ext uri="{FF2B5EF4-FFF2-40B4-BE49-F238E27FC236}">
                <a16:creationId xmlns:a16="http://schemas.microsoft.com/office/drawing/2014/main" id="{AE58BF90-64F2-3DFE-AB37-9138003A5DC5}"/>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687896" y="4919779"/>
            <a:ext cx="1593634" cy="936667"/>
          </a:xfrm>
          <a:prstGeom prst="rect">
            <a:avLst/>
          </a:prstGeom>
        </p:spPr>
      </p:pic>
      <p:pic>
        <p:nvPicPr>
          <p:cNvPr id="18" name="Picture 17">
            <a:extLst>
              <a:ext uri="{FF2B5EF4-FFF2-40B4-BE49-F238E27FC236}">
                <a16:creationId xmlns:a16="http://schemas.microsoft.com/office/drawing/2014/main" id="{3AE0E543-DBE1-ADD6-25FC-73FD86223F67}"/>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0252735" y="4971045"/>
            <a:ext cx="1458288" cy="787811"/>
          </a:xfrm>
          <a:prstGeom prst="rect">
            <a:avLst/>
          </a:prstGeom>
        </p:spPr>
      </p:pic>
      <p:pic>
        <p:nvPicPr>
          <p:cNvPr id="20" name="Picture 19">
            <a:extLst>
              <a:ext uri="{FF2B5EF4-FFF2-40B4-BE49-F238E27FC236}">
                <a16:creationId xmlns:a16="http://schemas.microsoft.com/office/drawing/2014/main" id="{E88699B8-3B7D-4C33-E151-4627B4AAEFE5}"/>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8488036" y="4989860"/>
            <a:ext cx="1140003" cy="768996"/>
          </a:xfrm>
          <a:prstGeom prst="rect">
            <a:avLst/>
          </a:prstGeom>
        </p:spPr>
      </p:pic>
      <p:pic>
        <p:nvPicPr>
          <p:cNvPr id="22" name="Picture 21">
            <a:extLst>
              <a:ext uri="{FF2B5EF4-FFF2-40B4-BE49-F238E27FC236}">
                <a16:creationId xmlns:a16="http://schemas.microsoft.com/office/drawing/2014/main" id="{F423C686-E2DA-E247-2300-4764490D1735}"/>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6537254" y="4989860"/>
            <a:ext cx="1496114" cy="836289"/>
          </a:xfrm>
          <a:prstGeom prst="rect">
            <a:avLst/>
          </a:prstGeom>
        </p:spPr>
      </p:pic>
    </p:spTree>
    <p:extLst>
      <p:ext uri="{BB962C8B-B14F-4D97-AF65-F5344CB8AC3E}">
        <p14:creationId xmlns:p14="http://schemas.microsoft.com/office/powerpoint/2010/main" val="3412986629"/>
      </p:ext>
    </p:extLst>
  </p:cSld>
  <p:clrMapOvr>
    <a:masterClrMapping/>
  </p:clrMapOvr>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88EB8FE4-DEB7-D0F1-F64B-3AC5843C2DD0}"/>
              </a:ext>
            </a:extLst>
          </p:cNvPr>
          <p:cNvPicPr>
            <a:picLocks noGrp="1" noChangeAspect="1"/>
          </p:cNvPicPr>
          <p:nvPr>
            <p:ph type="pic" sz="quarter" idx="10"/>
          </p:nvPr>
        </p:nvPicPr>
        <p:blipFill>
          <a:blip r:embed="rId2" cstate="screen">
            <a:extLst>
              <a:ext uri="{28A0092B-C50C-407E-A947-70E740481C1C}">
                <a14:useLocalDpi xmlns:a14="http://schemas.microsoft.com/office/drawing/2010/main"/>
              </a:ext>
            </a:extLst>
          </a:blip>
          <a:srcRect/>
          <a:stretch/>
        </p:blipFill>
        <p:spPr>
          <a:xfrm>
            <a:off x="6096001" y="368299"/>
            <a:ext cx="6088611" cy="6123432"/>
          </a:xfrm>
        </p:spPr>
      </p:pic>
      <p:sp>
        <p:nvSpPr>
          <p:cNvPr id="3" name="Title 2">
            <a:extLst>
              <a:ext uri="{FF2B5EF4-FFF2-40B4-BE49-F238E27FC236}">
                <a16:creationId xmlns:a16="http://schemas.microsoft.com/office/drawing/2014/main" id="{4B6D487F-D3F2-1C84-E589-DFFA706A0E09}"/>
              </a:ext>
            </a:extLst>
          </p:cNvPr>
          <p:cNvSpPr>
            <a:spLocks noGrp="1"/>
          </p:cNvSpPr>
          <p:nvPr>
            <p:ph type="title"/>
          </p:nvPr>
        </p:nvSpPr>
        <p:spPr>
          <a:xfrm>
            <a:off x="568427" y="235402"/>
            <a:ext cx="5307440" cy="785732"/>
          </a:xfrm>
        </p:spPr>
        <p:txBody>
          <a:bodyPr/>
          <a:lstStyle/>
          <a:p>
            <a:r>
              <a:rPr lang="ja-JP" altLang="en-US">
                <a:solidFill>
                  <a:schemeClr val="accent5"/>
                </a:solidFill>
                <a:latin typeface="Yu Gothic Medium" panose="020B0400000000000000" pitchFamily="34" charset="-128"/>
                <a:ea typeface="Yu Gothic Medium" panose="020B0400000000000000" pitchFamily="34" charset="-128"/>
              </a:rPr>
              <a:t>シャルドネ</a:t>
            </a:r>
            <a:endParaRPr lang="en-US" dirty="0">
              <a:solidFill>
                <a:schemeClr val="accent5"/>
              </a:solidFill>
              <a:latin typeface="Yu Gothic Medium" panose="020B0400000000000000" pitchFamily="34" charset="-128"/>
              <a:ea typeface="Yu Gothic Medium" panose="020B0400000000000000" pitchFamily="34" charset="-128"/>
            </a:endParaRPr>
          </a:p>
        </p:txBody>
      </p:sp>
      <p:sp>
        <p:nvSpPr>
          <p:cNvPr id="5" name="Text Placeholder 4">
            <a:extLst>
              <a:ext uri="{FF2B5EF4-FFF2-40B4-BE49-F238E27FC236}">
                <a16:creationId xmlns:a16="http://schemas.microsoft.com/office/drawing/2014/main" id="{A6C77098-743A-5BC6-66DE-DCCCD7B26DDB}"/>
              </a:ext>
            </a:extLst>
          </p:cNvPr>
          <p:cNvSpPr>
            <a:spLocks noGrp="1"/>
          </p:cNvSpPr>
          <p:nvPr>
            <p:ph type="body" sz="quarter" idx="13"/>
          </p:nvPr>
        </p:nvSpPr>
        <p:spPr>
          <a:xfrm>
            <a:off x="561895" y="1103266"/>
            <a:ext cx="5724447" cy="1325563"/>
          </a:xfrm>
        </p:spPr>
        <p:txBody>
          <a:bodyPr/>
          <a:lstStyle/>
          <a:p>
            <a:r>
              <a:rPr lang="ja-JP" altLang="en-US" kern="1000" spc="-100">
                <a:latin typeface="Yu Gothic Medium" panose="020B0400000000000000" pitchFamily="34" charset="-128"/>
                <a:ea typeface="Yu Gothic Medium" panose="020B0400000000000000" pitchFamily="34" charset="-128"/>
              </a:rPr>
              <a:t>生産国と同様に</a:t>
            </a:r>
          </a:p>
          <a:p>
            <a:r>
              <a:rPr lang="ja-JP" altLang="en-US" kern="1000" spc="-100">
                <a:latin typeface="Yu Gothic Medium" panose="020B0400000000000000" pitchFamily="34" charset="-128"/>
                <a:ea typeface="Yu Gothic Medium" panose="020B0400000000000000" pitchFamily="34" charset="-128"/>
              </a:rPr>
              <a:t>多様性に溢れる</a:t>
            </a:r>
            <a:endParaRPr lang="ja-JP" altLang="en-US" kern="1000" spc="-100" dirty="0">
              <a:latin typeface="Yu Gothic Medium" panose="020B0400000000000000" pitchFamily="34" charset="-128"/>
              <a:ea typeface="Yu Gothic Medium" panose="020B0400000000000000" pitchFamily="34" charset="-128"/>
            </a:endParaRPr>
          </a:p>
        </p:txBody>
      </p:sp>
      <p:sp>
        <p:nvSpPr>
          <p:cNvPr id="2" name="Text Placeholder 2">
            <a:extLst>
              <a:ext uri="{FF2B5EF4-FFF2-40B4-BE49-F238E27FC236}">
                <a16:creationId xmlns:a16="http://schemas.microsoft.com/office/drawing/2014/main" id="{ED9460A5-61AD-FAF0-3D8E-11ED02B68246}"/>
              </a:ext>
            </a:extLst>
          </p:cNvPr>
          <p:cNvSpPr>
            <a:spLocks noGrp="1"/>
          </p:cNvSpPr>
          <p:nvPr>
            <p:ph type="body" sz="quarter" idx="11"/>
          </p:nvPr>
        </p:nvSpPr>
        <p:spPr>
          <a:xfrm>
            <a:off x="623889" y="3429000"/>
            <a:ext cx="5155809" cy="1626156"/>
          </a:xfrm>
        </p:spPr>
        <p:txBody>
          <a:bodyPr/>
          <a:lstStyle/>
          <a:p>
            <a:r>
              <a:rPr lang="ja-JP" altLang="en-US" sz="1800" dirty="0">
                <a:solidFill>
                  <a:schemeClr val="bg1"/>
                </a:solidFill>
                <a:latin typeface="Yu Gothic Medium" panose="020B0400000000000000" pitchFamily="34" charset="-128"/>
                <a:ea typeface="Yu Gothic Medium" panose="020B0400000000000000" pitchFamily="34" charset="-128"/>
              </a:rPr>
              <a:t>オーストラリアのシャルドネは、オーストラリアの特徴的な</a:t>
            </a:r>
            <a:r>
              <a:rPr lang="en-US" altLang="ja-JP" sz="1800" dirty="0">
                <a:solidFill>
                  <a:schemeClr val="bg1"/>
                </a:solidFill>
                <a:latin typeface="Yu Gothic Medium" panose="020B0400000000000000" pitchFamily="34" charset="-128"/>
                <a:ea typeface="Yu Gothic Medium" panose="020B0400000000000000" pitchFamily="34" charset="-128"/>
              </a:rPr>
              <a:t> </a:t>
            </a:r>
            <a:r>
              <a:rPr lang="ja-JP" altLang="en-US" sz="1800" dirty="0">
                <a:solidFill>
                  <a:schemeClr val="bg1"/>
                </a:solidFill>
                <a:latin typeface="Yu Gothic Medium" panose="020B0400000000000000" pitchFamily="34" charset="-128"/>
                <a:ea typeface="Yu Gothic Medium" panose="020B0400000000000000" pitchFamily="34" charset="-128"/>
              </a:rPr>
              <a:t>テロワールと、それを育む活気ある</a:t>
            </a:r>
            <a:br>
              <a:rPr lang="en-AU" altLang="ja-JP" sz="1800" dirty="0">
                <a:solidFill>
                  <a:schemeClr val="bg1"/>
                </a:solidFill>
                <a:latin typeface="Yu Gothic Medium" panose="020B0400000000000000" pitchFamily="34" charset="-128"/>
                <a:ea typeface="Yu Gothic Medium" panose="020B0400000000000000" pitchFamily="34" charset="-128"/>
              </a:rPr>
            </a:br>
            <a:r>
              <a:rPr lang="ja-JP" altLang="en-US" sz="1800" dirty="0">
                <a:solidFill>
                  <a:schemeClr val="bg1"/>
                </a:solidFill>
                <a:latin typeface="Yu Gothic Medium" panose="020B0400000000000000" pitchFamily="34" charset="-128"/>
                <a:ea typeface="Yu Gothic Medium" panose="020B0400000000000000" pitchFamily="34" charset="-128"/>
              </a:rPr>
              <a:t>コミュニティを表現しています。無骨なものから洗練されたもの</a:t>
            </a:r>
            <a:r>
              <a:rPr lang="en-US" altLang="ja-JP" sz="1800" dirty="0">
                <a:solidFill>
                  <a:schemeClr val="bg1"/>
                </a:solidFill>
                <a:latin typeface="Yu Gothic Medium" panose="020B0400000000000000" pitchFamily="34" charset="-128"/>
                <a:ea typeface="Yu Gothic Medium" panose="020B0400000000000000" pitchFamily="34" charset="-128"/>
              </a:rPr>
              <a:t> </a:t>
            </a:r>
            <a:r>
              <a:rPr lang="ja-JP" altLang="en-US" sz="1800" dirty="0">
                <a:solidFill>
                  <a:schemeClr val="bg1"/>
                </a:solidFill>
                <a:latin typeface="Yu Gothic Medium" panose="020B0400000000000000" pitchFamily="34" charset="-128"/>
                <a:ea typeface="Yu Gothic Medium" panose="020B0400000000000000" pitchFamily="34" charset="-128"/>
              </a:rPr>
              <a:t>まで、クラシックなものからより</a:t>
            </a:r>
            <a:r>
              <a:rPr lang="en-US" altLang="ja-JP" sz="1800" dirty="0">
                <a:solidFill>
                  <a:schemeClr val="bg1"/>
                </a:solidFill>
                <a:latin typeface="Yu Gothic Medium" panose="020B0400000000000000" pitchFamily="34" charset="-128"/>
                <a:ea typeface="Yu Gothic Medium" panose="020B0400000000000000" pitchFamily="34" charset="-128"/>
              </a:rPr>
              <a:t> </a:t>
            </a:r>
            <a:r>
              <a:rPr lang="ja-JP" altLang="en-US" sz="1800" dirty="0">
                <a:solidFill>
                  <a:schemeClr val="bg1"/>
                </a:solidFill>
                <a:latin typeface="Yu Gothic Medium" panose="020B0400000000000000" pitchFamily="34" charset="-128"/>
                <a:ea typeface="Yu Gothic Medium" panose="020B0400000000000000" pitchFamily="34" charset="-128"/>
              </a:rPr>
              <a:t>モダンなものまで、バラエティに富んでいます。</a:t>
            </a:r>
            <a:endParaRPr lang="en-US" sz="1800" dirty="0">
              <a:latin typeface="Yu Gothic Medium" panose="020B0400000000000000" pitchFamily="34" charset="-128"/>
              <a:ea typeface="Yu Gothic Medium" panose="020B0400000000000000" pitchFamily="34" charset="-128"/>
            </a:endParaRPr>
          </a:p>
        </p:txBody>
      </p:sp>
    </p:spTree>
    <p:extLst>
      <p:ext uri="{BB962C8B-B14F-4D97-AF65-F5344CB8AC3E}">
        <p14:creationId xmlns:p14="http://schemas.microsoft.com/office/powerpoint/2010/main" val="3807551082"/>
      </p:ext>
    </p:extLst>
  </p:cSld>
  <p:clrMapOvr>
    <a:masterClrMapping/>
  </p:clrMapOvr>
  <p:transition/>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933A3AF-83CE-B069-EFE2-FCE7A63BA3CD}"/>
              </a:ext>
            </a:extLst>
          </p:cNvPr>
          <p:cNvPicPr>
            <a:picLocks noChangeAspect="1"/>
          </p:cNvPicPr>
          <p:nvPr/>
        </p:nvPicPr>
        <p:blipFill>
          <a:blip r:embed="rId3" cstate="screen">
            <a:extLst>
              <a:ext uri="{28A0092B-C50C-407E-A947-70E740481C1C}">
                <a14:useLocalDpi xmlns:a14="http://schemas.microsoft.com/office/drawing/2010/main"/>
              </a:ext>
            </a:extLst>
          </a:blip>
          <a:srcRect t="7928" b="7928"/>
          <a:stretch/>
        </p:blipFill>
        <p:spPr>
          <a:xfrm>
            <a:off x="-18288" y="0"/>
            <a:ext cx="12210288" cy="6858000"/>
          </a:xfrm>
          <a:prstGeom prst="rect">
            <a:avLst/>
          </a:prstGeom>
        </p:spPr>
      </p:pic>
      <p:sp>
        <p:nvSpPr>
          <p:cNvPr id="5" name="Freeform 4">
            <a:extLst>
              <a:ext uri="{FF2B5EF4-FFF2-40B4-BE49-F238E27FC236}">
                <a16:creationId xmlns:a16="http://schemas.microsoft.com/office/drawing/2014/main" id="{B872944F-7255-B49A-CC0E-EFD238254BDE}"/>
              </a:ext>
            </a:extLst>
          </p:cNvPr>
          <p:cNvSpPr/>
          <p:nvPr/>
        </p:nvSpPr>
        <p:spPr>
          <a:xfrm>
            <a:off x="-18288" y="5867700"/>
            <a:ext cx="12271248" cy="990300"/>
          </a:xfrm>
          <a:custGeom>
            <a:avLst/>
            <a:gdLst>
              <a:gd name="connsiteX0" fmla="*/ 0 w 10720039"/>
              <a:gd name="connsiteY0" fmla="*/ 56 h 1011101"/>
              <a:gd name="connsiteX1" fmla="*/ 7434 w 10720039"/>
              <a:gd name="connsiteY1" fmla="*/ 1011101 h 1011101"/>
              <a:gd name="connsiteX2" fmla="*/ 10697736 w 10720039"/>
              <a:gd name="connsiteY2" fmla="*/ 1011100 h 1011101"/>
              <a:gd name="connsiteX3" fmla="*/ 10720039 w 10720039"/>
              <a:gd name="connsiteY3" fmla="*/ 535314 h 1011101"/>
              <a:gd name="connsiteX4" fmla="*/ 7939669 w 10720039"/>
              <a:gd name="connsiteY4" fmla="*/ 587354 h 1011101"/>
              <a:gd name="connsiteX5" fmla="*/ 0 w 10720039"/>
              <a:gd name="connsiteY5" fmla="*/ 56 h 1011101"/>
              <a:gd name="connsiteX6" fmla="*/ 0 w 10712605"/>
              <a:gd name="connsiteY6" fmla="*/ 99484 h 10436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720039" h="1011101">
                <a:moveTo>
                  <a:pt x="0" y="56"/>
                </a:moveTo>
                <a:lnTo>
                  <a:pt x="7434" y="1011101"/>
                </a:lnTo>
                <a:lnTo>
                  <a:pt x="10697736" y="1011100"/>
                </a:lnTo>
                <a:lnTo>
                  <a:pt x="10720039" y="535314"/>
                </a:lnTo>
                <a:cubicBezTo>
                  <a:pt x="10147609" y="619568"/>
                  <a:pt x="9726342" y="676564"/>
                  <a:pt x="7939669" y="587354"/>
                </a:cubicBezTo>
                <a:cubicBezTo>
                  <a:pt x="6152996" y="498144"/>
                  <a:pt x="4143298" y="-6139"/>
                  <a:pt x="0" y="56"/>
                </a:cubicBezTo>
                <a:close/>
              </a:path>
            </a:pathLst>
          </a:cu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79" dirty="0">
              <a:latin typeface="Neue Haas Grotesk Text Pro" panose="020B0504020202020204" pitchFamily="34" charset="77"/>
            </a:endParaRPr>
          </a:p>
        </p:txBody>
      </p:sp>
      <p:pic>
        <p:nvPicPr>
          <p:cNvPr id="6" name="Graphic 5">
            <a:extLst>
              <a:ext uri="{FF2B5EF4-FFF2-40B4-BE49-F238E27FC236}">
                <a16:creationId xmlns:a16="http://schemas.microsoft.com/office/drawing/2014/main" id="{45BAA86D-E94D-49BB-69D4-28ADEC87ED12}"/>
              </a:ext>
            </a:extLst>
          </p:cNvPr>
          <p:cNvPicPr>
            <a:picLocks noChangeAspect="1"/>
          </p:cNvPicPr>
          <p:nvPr/>
        </p:nvPicPr>
        <p:blipFill>
          <a:blip>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640080" y="6301153"/>
            <a:ext cx="2822695" cy="123397"/>
          </a:xfrm>
          <a:prstGeom prst="rect">
            <a:avLst/>
          </a:prstGeom>
        </p:spPr>
      </p:pic>
      <p:sp>
        <p:nvSpPr>
          <p:cNvPr id="2" name="object 2">
            <a:extLst>
              <a:ext uri="{FF2B5EF4-FFF2-40B4-BE49-F238E27FC236}">
                <a16:creationId xmlns:a16="http://schemas.microsoft.com/office/drawing/2014/main" id="{0DB61CAF-1A98-71B1-0693-7326212EE64F}"/>
              </a:ext>
            </a:extLst>
          </p:cNvPr>
          <p:cNvSpPr txBox="1"/>
          <p:nvPr/>
        </p:nvSpPr>
        <p:spPr>
          <a:xfrm>
            <a:off x="1948595" y="2864765"/>
            <a:ext cx="8105975" cy="1128471"/>
          </a:xfrm>
          <a:prstGeom prst="rect">
            <a:avLst/>
          </a:prstGeom>
        </p:spPr>
        <p:txBody>
          <a:bodyPr vert="horz" wrap="none" lIns="0" tIns="11521" rIns="0" bIns="0" rtlCol="0">
            <a:noAutofit/>
          </a:bodyPr>
          <a:lstStyle>
            <a:lvl1pPr algn="l" defTabSz="1007943" rtl="0" eaLnBrk="1" latinLnBrk="0" hangingPunct="1">
              <a:lnSpc>
                <a:spcPct val="80000"/>
              </a:lnSpc>
              <a:spcBef>
                <a:spcPct val="0"/>
              </a:spcBef>
              <a:buNone/>
              <a:defRPr sz="6000" b="1" kern="1200" cap="all" baseline="0">
                <a:solidFill>
                  <a:srgbClr val="F40000"/>
                </a:solidFill>
                <a:latin typeface="+mj-lt"/>
                <a:ea typeface="+mj-ea"/>
                <a:cs typeface="+mj-cs"/>
              </a:defRPr>
            </a:lvl1pPr>
          </a:lstStyle>
          <a:p>
            <a:pPr marL="11522" algn="ctr">
              <a:spcBef>
                <a:spcPts val="91"/>
              </a:spcBef>
              <a:tabLst>
                <a:tab pos="1162574" algn="l"/>
                <a:tab pos="2432878" algn="l"/>
                <a:tab pos="3690509" algn="l"/>
                <a:tab pos="4919334" algn="l"/>
                <a:tab pos="6532419" algn="l"/>
                <a:tab pos="9045952" algn="l"/>
              </a:tabLst>
            </a:pPr>
            <a:r>
              <a:rPr lang="ja-JP" altLang="en-US" sz="5400" b="0" dirty="0">
                <a:solidFill>
                  <a:schemeClr val="bg1"/>
                </a:solidFill>
                <a:latin typeface="Yu Gothic Medium" panose="020B0500000000000000" pitchFamily="34" charset="-128"/>
                <a:ea typeface="Yu Gothic Medium" panose="020B0500000000000000" pitchFamily="34" charset="-128"/>
                <a:cs typeface="Inter Display" panose="02000503000000020004" pitchFamily="2" charset="0"/>
              </a:rPr>
              <a:t>ありがとうございました</a:t>
            </a:r>
          </a:p>
          <a:p>
            <a:pPr marL="11522" algn="ctr">
              <a:spcBef>
                <a:spcPts val="91"/>
              </a:spcBef>
              <a:tabLst>
                <a:tab pos="1162574" algn="l"/>
                <a:tab pos="2432878" algn="l"/>
                <a:tab pos="3690509" algn="l"/>
                <a:tab pos="4919334" algn="l"/>
                <a:tab pos="6532419" algn="l"/>
                <a:tab pos="9045952" algn="l"/>
              </a:tabLst>
            </a:pPr>
            <a:endParaRPr lang="ja-JP" altLang="en-US" sz="5400" b="0" dirty="0">
              <a:solidFill>
                <a:schemeClr val="bg1"/>
              </a:solidFill>
              <a:latin typeface="Malgun Gothic" panose="020B0503020000020004" pitchFamily="34" charset="-127"/>
              <a:ea typeface="Malgun Gothic" panose="020B0503020000020004" pitchFamily="34" charset="-127"/>
              <a:cs typeface="Inter Display" panose="02000503000000020004" pitchFamily="2" charset="0"/>
            </a:endParaRPr>
          </a:p>
        </p:txBody>
      </p:sp>
    </p:spTree>
    <p:extLst>
      <p:ext uri="{BB962C8B-B14F-4D97-AF65-F5344CB8AC3E}">
        <p14:creationId xmlns:p14="http://schemas.microsoft.com/office/powerpoint/2010/main" val="2579349937"/>
      </p:ext>
    </p:extLst>
  </p:cSld>
  <p:clrMapOvr>
    <a:masterClrMapping/>
  </p:clrMapOvr>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1B7348-1F52-0719-5E87-564649B8A312}"/>
              </a:ext>
            </a:extLst>
          </p:cNvPr>
          <p:cNvSpPr>
            <a:spLocks noGrp="1"/>
          </p:cNvSpPr>
          <p:nvPr>
            <p:ph type="title"/>
          </p:nvPr>
        </p:nvSpPr>
        <p:spPr/>
        <p:txBody>
          <a:bodyPr/>
          <a:lstStyle/>
          <a:p>
            <a:endParaRPr lang="en-US"/>
          </a:p>
        </p:txBody>
      </p:sp>
      <p:sp>
        <p:nvSpPr>
          <p:cNvPr id="3" name="Text Placeholder 2">
            <a:extLst>
              <a:ext uri="{FF2B5EF4-FFF2-40B4-BE49-F238E27FC236}">
                <a16:creationId xmlns:a16="http://schemas.microsoft.com/office/drawing/2014/main" id="{CB8A7641-C2D4-1A96-86CF-029DCFA6DF30}"/>
              </a:ext>
            </a:extLst>
          </p:cNvPr>
          <p:cNvSpPr>
            <a:spLocks noGrp="1"/>
          </p:cNvSpPr>
          <p:nvPr>
            <p:ph type="body" idx="10"/>
          </p:nvPr>
        </p:nvSpPr>
        <p:spPr/>
        <p:txBody>
          <a:bodyPr/>
          <a:lstStyle/>
          <a:p>
            <a:endParaRPr lang="en-US"/>
          </a:p>
        </p:txBody>
      </p:sp>
      <p:sp>
        <p:nvSpPr>
          <p:cNvPr id="4" name="Text Placeholder 3">
            <a:extLst>
              <a:ext uri="{FF2B5EF4-FFF2-40B4-BE49-F238E27FC236}">
                <a16:creationId xmlns:a16="http://schemas.microsoft.com/office/drawing/2014/main" id="{56F81934-F88C-3BA0-7363-A0391329D00C}"/>
              </a:ext>
            </a:extLst>
          </p:cNvPr>
          <p:cNvSpPr>
            <a:spLocks noGrp="1"/>
          </p:cNvSpPr>
          <p:nvPr>
            <p:ph type="body" idx="11"/>
          </p:nvPr>
        </p:nvSpPr>
        <p:spPr/>
        <p:txBody>
          <a:bodyPr/>
          <a:lstStyle/>
          <a:p>
            <a:endParaRPr lang="en-US"/>
          </a:p>
        </p:txBody>
      </p:sp>
    </p:spTree>
    <p:extLst>
      <p:ext uri="{BB962C8B-B14F-4D97-AF65-F5344CB8AC3E}">
        <p14:creationId xmlns:p14="http://schemas.microsoft.com/office/powerpoint/2010/main" val="2583679246"/>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NET" val="4.0.30319.42000"/>
  <p:tag name="AS_OS" val="Microsoft Windows NT 10.0.20348.0"/>
  <p:tag name="AS_RELEASE_DATE" val="2022.02.14"/>
  <p:tag name="AS_TITLE" val="Aspose.Slides for .NET 4.0"/>
  <p:tag name="AS_VERSION" val="22.2"/>
</p:tagLst>
</file>

<file path=ppt/theme/theme1.xml><?xml version="1.0" encoding="utf-8"?>
<a:theme xmlns:a="http://schemas.openxmlformats.org/drawingml/2006/main" name="Slide layouts">
  <a:themeElements>
    <a:clrScheme name="Australian Wine">
      <a:dk1>
        <a:srgbClr val="000000"/>
      </a:dk1>
      <a:lt1>
        <a:srgbClr val="FFFFFF"/>
      </a:lt1>
      <a:dk2>
        <a:srgbClr val="191B0E"/>
      </a:dk2>
      <a:lt2>
        <a:srgbClr val="B2D8BE"/>
      </a:lt2>
      <a:accent1>
        <a:srgbClr val="601328"/>
      </a:accent1>
      <a:accent2>
        <a:srgbClr val="173F34"/>
      </a:accent2>
      <a:accent3>
        <a:srgbClr val="55D8BF"/>
      </a:accent3>
      <a:accent4>
        <a:srgbClr val="F28F2A"/>
      </a:accent4>
      <a:accent5>
        <a:srgbClr val="FDBCA0"/>
      </a:accent5>
      <a:accent6>
        <a:srgbClr val="FFFFFF"/>
      </a:accent6>
      <a:hlink>
        <a:srgbClr val="000000"/>
      </a:hlink>
      <a:folHlink>
        <a:srgbClr val="000000"/>
      </a:folHlink>
    </a:clrScheme>
    <a:fontScheme name="Neue Haas">
      <a:majorFont>
        <a:latin typeface="Neue Haas Grotesk Text Pro"/>
        <a:ea typeface=""/>
        <a:cs typeface=""/>
      </a:majorFont>
      <a:minorFont>
        <a:latin typeface="Neue Haas Grotesk Tex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a:spAutoFit/>
      </a:bodyPr>
      <a:lstStyle>
        <a:defPPr algn="l">
          <a:defRPr sz="1600" dirty="0" smtClean="0">
            <a:solidFill>
              <a:srgbClr val="190000"/>
            </a:solidFill>
            <a:effectLst/>
            <a:latin typeface="Inter Display" panose="02000503000000020004" pitchFamily="2" charset="0"/>
            <a:ea typeface="Inter Display" panose="02000503000000020004" pitchFamily="2" charset="0"/>
            <a:cs typeface="Inter Display" panose="02000503000000020004" pitchFamily="2" charset="0"/>
          </a:defRPr>
        </a:defPPr>
      </a:lstStyle>
    </a:txDef>
  </a:objectDefaults>
  <a:extraClrSchemeLst/>
  <a:extLst>
    <a:ext uri="{05A4C25C-085E-4340-85A3-A5531E510DB2}">
      <thm15:themeFamily xmlns:thm15="http://schemas.microsoft.com/office/thememl/2012/main" name="Blank PPT 2016 Template_16x9.potx" id="{90B4C5AB-49DD-4CE7-B257-1CE91E709E62}" vid="{EB9991EE-BA41-474A-A519-EAA7DE5E9A7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Calibri Light" panose="020F0302020204030204"/>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Calibri" panose="020F0502020204030204"/>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11884AF779FE574C89E62754B4999D9C" ma:contentTypeVersion="16" ma:contentTypeDescription="Create a new document." ma:contentTypeScope="" ma:versionID="8e86b4bf1b8c023890aec135cfe5f7e4">
  <xsd:schema xmlns:xsd="http://www.w3.org/2001/XMLSchema" xmlns:xs="http://www.w3.org/2001/XMLSchema" xmlns:p="http://schemas.microsoft.com/office/2006/metadata/properties" xmlns:ns2="02256494-4976-4001-aedb-96463ae0d92e" xmlns:ns3="4e8dd08d-258d-47a9-9875-37f1ffd19f33" targetNamespace="http://schemas.microsoft.com/office/2006/metadata/properties" ma:root="true" ma:fieldsID="f15e1af8c6369490413ad2aa21c78021" ns2:_="" ns3:_="">
    <xsd:import namespace="02256494-4976-4001-aedb-96463ae0d92e"/>
    <xsd:import namespace="4e8dd08d-258d-47a9-9875-37f1ffd19f33"/>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ObjectDetectorVersions" minOccurs="0"/>
                <xsd:element ref="ns2:MediaServiceGenerationTime" minOccurs="0"/>
                <xsd:element ref="ns2:MediaServiceEventHashCode" minOccurs="0"/>
                <xsd:element ref="ns2:MediaLengthInSeconds" minOccurs="0"/>
                <xsd:element ref="ns2:MediaServiceLocation" minOccurs="0"/>
                <xsd:element ref="ns2:lcf76f155ced4ddcb4097134ff3c332f" minOccurs="0"/>
                <xsd:element ref="ns3:TaxCatchAll" minOccurs="0"/>
                <xsd:element ref="ns2:MediaServiceOCR" minOccurs="0"/>
                <xsd:element ref="ns2:MediaServiceBillingMetadata" minOccurs="0"/>
                <xsd:element ref="ns2:TimeandDat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2256494-4976-4001-aedb-96463ae0d92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MediaServiceLocation" ma:index="16" nillable="true" ma:displayName="Location" ma:indexed="true" ma:internalName="MediaServiceLocation" ma:readOnly="true">
      <xsd:simpleType>
        <xsd:restriction base="dms:Text"/>
      </xsd:simpleType>
    </xsd:element>
    <xsd:element name="lcf76f155ced4ddcb4097134ff3c332f" ma:index="18" nillable="true" ma:taxonomy="true" ma:internalName="lcf76f155ced4ddcb4097134ff3c332f" ma:taxonomyFieldName="MediaServiceImageTags" ma:displayName="Image Tags" ma:readOnly="false" ma:fieldId="{5cf76f15-5ced-4ddc-b409-7134ff3c332f}" ma:taxonomyMulti="true" ma:sspId="934aa98b-8686-466b-b341-741970af6e1a" ma:termSetId="09814cd3-568e-fe90-9814-8d621ff8fb84" ma:anchorId="fba54fb3-c3e1-fe81-a776-ca4b69148c4d" ma:open="true" ma:isKeyword="false">
      <xsd:complexType>
        <xsd:sequence>
          <xsd:element ref="pc:Terms" minOccurs="0" maxOccurs="1"/>
        </xsd:sequence>
      </xsd:complexType>
    </xsd:element>
    <xsd:element name="MediaServiceOCR" ma:index="20" nillable="true" ma:displayName="Extracted Text" ma:internalName="MediaServiceOCR" ma:readOnly="true">
      <xsd:simpleType>
        <xsd:restriction base="dms:Note">
          <xsd:maxLength value="255"/>
        </xsd:restriction>
      </xsd:simpleType>
    </xsd:element>
    <xsd:element name="MediaServiceBillingMetadata" ma:index="21" nillable="true" ma:displayName="MediaServiceBillingMetadata" ma:hidden="true" ma:internalName="MediaServiceBillingMetadata" ma:readOnly="true">
      <xsd:simpleType>
        <xsd:restriction base="dms:Note"/>
      </xsd:simpleType>
    </xsd:element>
    <xsd:element name="TimeandDate" ma:index="22" nillable="true" ma:displayName="Time and Date" ma:format="DateOnly" ma:internalName="TimeandDate">
      <xsd:simpleType>
        <xsd:restriction base="dms:DateTime"/>
      </xsd:simpleType>
    </xsd:element>
  </xsd:schema>
  <xsd:schema xmlns:xsd="http://www.w3.org/2001/XMLSchema" xmlns:xs="http://www.w3.org/2001/XMLSchema" xmlns:dms="http://schemas.microsoft.com/office/2006/documentManagement/types" xmlns:pc="http://schemas.microsoft.com/office/infopath/2007/PartnerControls" targetNamespace="4e8dd08d-258d-47a9-9875-37f1ffd19f33" elementFormDefault="qualified">
    <xsd:import namespace="http://schemas.microsoft.com/office/2006/documentManagement/types"/>
    <xsd:import namespace="http://schemas.microsoft.com/office/infopath/2007/PartnerControls"/>
    <xsd:element name="TaxCatchAll" ma:index="19" nillable="true" ma:displayName="Taxonomy Catch All Column" ma:hidden="true" ma:list="{ea15f51d-6ec7-447a-8378-399e725e0ac0}" ma:internalName="TaxCatchAll" ma:showField="CatchAllData" ma:web="4e8dd08d-258d-47a9-9875-37f1ffd19f33">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02256494-4976-4001-aedb-96463ae0d92e">
      <Terms xmlns="http://schemas.microsoft.com/office/infopath/2007/PartnerControls"/>
    </lcf76f155ced4ddcb4097134ff3c332f>
    <TaxCatchAll xmlns="4e8dd08d-258d-47a9-9875-37f1ffd19f33" xsi:nil="true"/>
    <TimeandDate xmlns="02256494-4976-4001-aedb-96463ae0d92e" xsi:nil="true"/>
  </documentManagement>
</p:properties>
</file>

<file path=customXml/itemProps1.xml><?xml version="1.0" encoding="utf-8"?>
<ds:datastoreItem xmlns:ds="http://schemas.openxmlformats.org/officeDocument/2006/customXml" ds:itemID="{D67DE229-D415-4F5C-8950-CD8A52522570}">
  <ds:schemaRefs>
    <ds:schemaRef ds:uri="http://schemas.microsoft.com/sharepoint/v3/contenttype/forms"/>
  </ds:schemaRefs>
</ds:datastoreItem>
</file>

<file path=customXml/itemProps2.xml><?xml version="1.0" encoding="utf-8"?>
<ds:datastoreItem xmlns:ds="http://schemas.openxmlformats.org/officeDocument/2006/customXml" ds:itemID="{78A904EF-7F98-4DA9-8D6F-D1CE5DDAD8C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2256494-4976-4001-aedb-96463ae0d92e"/>
    <ds:schemaRef ds:uri="4e8dd08d-258d-47a9-9875-37f1ffd19f3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10CCF1F8-6D9E-4631-9BC7-E65B426755A9}">
  <ds:schemaRefs>
    <ds:schemaRef ds:uri="http://schemas.microsoft.com/office/2006/metadata/properties"/>
    <ds:schemaRef ds:uri="4e8dd08d-258d-47a9-9875-37f1ffd19f33"/>
    <ds:schemaRef ds:uri="http://schemas.openxmlformats.org/package/2006/metadata/core-properties"/>
    <ds:schemaRef ds:uri="http://purl.org/dc/dcmitype/"/>
    <ds:schemaRef ds:uri="http://schemas.microsoft.com/office/2006/documentManagement/types"/>
    <ds:schemaRef ds:uri="http://schemas.microsoft.com/office/infopath/2007/PartnerControls"/>
    <ds:schemaRef ds:uri="http://purl.org/dc/elements/1.1/"/>
    <ds:schemaRef ds:uri="02256494-4976-4001-aedb-96463ae0d92e"/>
    <ds:schemaRef ds:uri="http://www.w3.org/XML/1998/namespace"/>
    <ds:schemaRef ds:uri="http://purl.org/dc/terms/"/>
  </ds:schemaRefs>
</ds:datastoreItem>
</file>

<file path=docProps/app.xml><?xml version="1.0" encoding="utf-8"?>
<Properties xmlns="http://schemas.openxmlformats.org/officeDocument/2006/extended-properties" xmlns:vt="http://schemas.openxmlformats.org/officeDocument/2006/docPropsVTypes">
  <TotalTime>0</TotalTime>
  <Words>10480</Words>
  <Application>Microsoft Macintosh PowerPoint</Application>
  <PresentationFormat>Widescreen</PresentationFormat>
  <Paragraphs>467</Paragraphs>
  <Slides>43</Slides>
  <Notes>27</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43</vt:i4>
      </vt:variant>
    </vt:vector>
  </HeadingPairs>
  <TitlesOfParts>
    <vt:vector size="52" baseType="lpstr">
      <vt:lpstr>MS PGothic</vt:lpstr>
      <vt:lpstr>Arial</vt:lpstr>
      <vt:lpstr>Calibri</vt:lpstr>
      <vt:lpstr>Inter Display</vt:lpstr>
      <vt:lpstr>Malgun Gothic</vt:lpstr>
      <vt:lpstr>Neue Haas Grotesk Text Pro</vt:lpstr>
      <vt:lpstr>Yu Gothic</vt:lpstr>
      <vt:lpstr>Yu Gothic Medium</vt:lpstr>
      <vt:lpstr>Slide layouts</vt:lpstr>
      <vt:lpstr>PowerPoint Presentation</vt:lpstr>
      <vt:lpstr>PowerPoint Presentation</vt:lpstr>
      <vt:lpstr>CHARDONNAY</vt:lpstr>
      <vt:lpstr>PowerPoint Presentation</vt:lpstr>
      <vt:lpstr>1820年代– 1830年代</vt:lpstr>
      <vt:lpstr>PowerPoint Presentation</vt:lpstr>
      <vt:lpstr>PowerPoint Presentation</vt:lpstr>
      <vt:lpstr>ティレルズ・ワインの物語</vt:lpstr>
      <vt:lpstr>ブドウ栽培</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土壌</vt:lpstr>
      <vt:lpstr>PowerPoint Presentation</vt:lpstr>
      <vt:lpstr>PowerPoint Presentation</vt:lpstr>
      <vt:lpstr>土壌</vt:lpstr>
      <vt:lpstr>PowerPoint Presentation</vt:lpstr>
      <vt:lpstr>PowerPoint Presentation</vt:lpstr>
      <vt:lpstr>PowerPoint Presentation</vt:lpstr>
      <vt:lpstr>土壌</vt:lpstr>
      <vt:lpstr>PowerPoint Presentation</vt:lpstr>
      <vt:lpstr>PowerPoint Presentation</vt:lpstr>
      <vt:lpstr>PowerPoint Presentation</vt:lpstr>
      <vt:lpstr>土壌</vt:lpstr>
      <vt:lpstr>PowerPoint Presentation</vt:lpstr>
      <vt:lpstr>PowerPoint Presentation</vt:lpstr>
      <vt:lpstr>気候</vt:lpstr>
      <vt:lpstr>土壌</vt:lpstr>
      <vt:lpstr>PowerPoint Presentation</vt:lpstr>
      <vt:lpstr>PowerPoint Presentation</vt:lpstr>
      <vt:lpstr>PowerPoint Presentation</vt:lpstr>
      <vt:lpstr>土壌 </vt:lpstr>
      <vt:lpstr>PowerPoint Presentation</vt:lpstr>
      <vt:lpstr>PowerPoint Presentation</vt:lpstr>
      <vt:lpstr>シャルドネ</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revision>15</cp:revision>
  <dcterms:created xsi:type="dcterms:W3CDTF">2018-07-25T07:02:59Z</dcterms:created>
  <dcterms:modified xsi:type="dcterms:W3CDTF">2026-09-13T23:23:39Z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LINKTEK-CHUNK-1">
    <vt:lpwstr>010021{"F":2,"I":"6981-60FE-E215-5441"}</vt:lpwstr>
  </property>
  <property fmtid="{D5CDD505-2E9C-101B-9397-08002B2CF9AE}" pid="3" name="ContentTypeId">
    <vt:lpwstr>0x01010011884AF779FE574C89E62754B4999D9C</vt:lpwstr>
  </property>
  <property fmtid="{D5CDD505-2E9C-101B-9397-08002B2CF9AE}" pid="4" name="MediaServiceImageTags">
    <vt:lpwstr/>
  </property>
  <property fmtid="{D5CDD505-2E9C-101B-9397-08002B2CF9AE}" pid="5" name="Order">
    <vt:lpwstr>47265200.0000000</vt:lpwstr>
  </property>
  <property fmtid="{D5CDD505-2E9C-101B-9397-08002B2CF9AE}" pid="6" name="xd_ProgID">
    <vt:lpwstr/>
  </property>
  <property fmtid="{D5CDD505-2E9C-101B-9397-08002B2CF9AE}" pid="7" name="ComplianceAssetId">
    <vt:lpwstr/>
  </property>
  <property fmtid="{D5CDD505-2E9C-101B-9397-08002B2CF9AE}" pid="8" name="TemplateUrl">
    <vt:lpwstr/>
  </property>
  <property fmtid="{D5CDD505-2E9C-101B-9397-08002B2CF9AE}" pid="9" name="_ExtendedDescription">
    <vt:lpwstr/>
  </property>
  <property fmtid="{D5CDD505-2E9C-101B-9397-08002B2CF9AE}" pid="10" name="TriggerFlowInfo">
    <vt:lpwstr/>
  </property>
  <property fmtid="{D5CDD505-2E9C-101B-9397-08002B2CF9AE}" pid="11" name="xd_Signature">
    <vt:lpwstr/>
  </property>
  <property fmtid="{D5CDD505-2E9C-101B-9397-08002B2CF9AE}" pid="12" name="MSIP_Label_8cf57b4f-1801-441a-a240-098885f2bcbe_Enabled">
    <vt:lpwstr>true</vt:lpwstr>
  </property>
  <property fmtid="{D5CDD505-2E9C-101B-9397-08002B2CF9AE}" pid="13" name="MSIP_Label_8cf57b4f-1801-441a-a240-098885f2bcbe_SetDate">
    <vt:lpwstr>2025-10-03T04:31:27Z</vt:lpwstr>
  </property>
  <property fmtid="{D5CDD505-2E9C-101B-9397-08002B2CF9AE}" pid="14" name="MSIP_Label_8cf57b4f-1801-441a-a240-098885f2bcbe_Method">
    <vt:lpwstr>Standard</vt:lpwstr>
  </property>
  <property fmtid="{D5CDD505-2E9C-101B-9397-08002B2CF9AE}" pid="15" name="MSIP_Label_8cf57b4f-1801-441a-a240-098885f2bcbe_Name">
    <vt:lpwstr>General</vt:lpwstr>
  </property>
  <property fmtid="{D5CDD505-2E9C-101B-9397-08002B2CF9AE}" pid="16" name="MSIP_Label_8cf57b4f-1801-441a-a240-098885f2bcbe_SiteId">
    <vt:lpwstr>76107ada-99f4-412e-b164-5464438b49a0</vt:lpwstr>
  </property>
  <property fmtid="{D5CDD505-2E9C-101B-9397-08002B2CF9AE}" pid="17" name="MSIP_Label_8cf57b4f-1801-441a-a240-098885f2bcbe_ActionId">
    <vt:lpwstr>07bf3da7-e486-4fa3-9c26-b45eff520b60</vt:lpwstr>
  </property>
  <property fmtid="{D5CDD505-2E9C-101B-9397-08002B2CF9AE}" pid="18" name="MSIP_Label_8cf57b4f-1801-441a-a240-098885f2bcbe_ContentBits">
    <vt:lpwstr>0</vt:lpwstr>
  </property>
  <property fmtid="{D5CDD505-2E9C-101B-9397-08002B2CF9AE}" pid="19" name="MSIP_Label_8cf57b4f-1801-441a-a240-098885f2bcbe_Tag">
    <vt:lpwstr>50, 3, 0, 1</vt:lpwstr>
  </property>
</Properties>
</file>